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9" r:id="rId11"/>
    <p:sldId id="270" r:id="rId12"/>
    <p:sldId id="276" r:id="rId13"/>
    <p:sldId id="278" r:id="rId14"/>
    <p:sldId id="275" r:id="rId15"/>
    <p:sldId id="273" r:id="rId16"/>
    <p:sldId id="256" r:id="rId17"/>
    <p:sldId id="260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12D6"/>
    <a:srgbClr val="1459B4"/>
    <a:srgbClr val="402906"/>
    <a:srgbClr val="A1ACD2"/>
    <a:srgbClr val="262626"/>
    <a:srgbClr val="0E4894"/>
    <a:srgbClr val="A1DBD1"/>
    <a:srgbClr val="19C4B2"/>
    <a:srgbClr val="13A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26" autoAdjust="0"/>
  </p:normalViewPr>
  <p:slideViewPr>
    <p:cSldViewPr snapToGrid="0" showGuides="1">
      <p:cViewPr>
        <p:scale>
          <a:sx n="75" d="100"/>
          <a:sy n="75" d="100"/>
        </p:scale>
        <p:origin x="946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56-418B-BBDD-2F34E4E7244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56-418B-BBDD-2F34E4E72449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56-418B-BBDD-2F34E4E72449}"/>
              </c:ext>
            </c:extLst>
          </c:dPt>
          <c:cat>
            <c:strRef>
              <c:f>Planilha1!$A$2:$A$4</c:f>
              <c:strCache>
                <c:ptCount val="3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20</c:v>
                </c:pt>
                <c:pt idx="1">
                  <c:v>40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63-4786-802E-C9FCBB58D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E6-4C44-A916-AC9E79DA6D6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E6-4C44-A916-AC9E79DA6D62}"/>
              </c:ext>
            </c:extLst>
          </c:dPt>
          <c:dPt>
            <c:idx val="2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BE6-4C44-A916-AC9E79DA6D62}"/>
              </c:ext>
            </c:extLst>
          </c:dPt>
          <c:cat>
            <c:strRef>
              <c:f>Planilha1!$A$2:$A$4</c:f>
              <c:strCache>
                <c:ptCount val="3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63-4786-802E-C9FCBB58D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1F4F4CF-93DC-63CD-A70D-B57D01D5D0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603392-62B7-D865-D05E-3CF594FE33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6D6F6-9ECE-4984-964D-05FF6C07C44D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CB4494E-D65F-D3D8-B3B8-3267DD0811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614DE0E-7695-53C8-F950-4EA8E7A63A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A055C-8BEE-4102-A17C-F471E99F12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99618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52210-CCA5-41A9-A388-47FB8351A329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0F10D-7C3D-4150-B8B6-5B464CA645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32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0F10D-7C3D-4150-B8B6-5B464CA645E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99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24326-C1BB-3403-C318-7323C3DDF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960BE9-36CF-6CC6-D601-4669161AA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E23E9D-7C1A-F7E2-467D-BAC75508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C4A750-C525-67D5-81EE-158BE005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FC82B8-AC09-A025-46E3-BD1F3369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8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DDE17-2DD4-AD85-A508-08981477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043D62-E484-6E00-9834-3DD6077F0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C11659-D2CF-F603-1A3A-04FD842D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8E6837-541B-F103-EDCE-B05D6546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DCEA2A-E397-22D3-14E8-6E45AC4F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99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064EE1-D423-AC85-FDBF-FD516B259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26085B-D5FB-29F5-8D20-0CA5100BE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80B911-03E2-F308-59BD-7DC8208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72524-31F5-2CA7-3598-1C9E5196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16C2D6-9AD3-B0D5-88A8-1ECB77F6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36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E173D-61D7-DD9C-3BAD-310C68C2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74A3F2-6694-00E6-948E-6E66BA9F3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3F1BBC-A2B3-DE6D-496F-F72B249A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BDBEC5-91F9-85E3-E146-F61033D2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45D1B-776B-667C-E4BB-5B0FC439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97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0E8C9-D68C-7FA6-11B6-0D7F2622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DF2C5C-E797-FC5A-E990-ECFD2080C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DBD0DC-50C9-90AB-BB89-903EBD06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FC6BD5-6032-AA30-D447-FA2B9687B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71C9DE-6993-EE37-1ADA-898B5BDE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95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42A3D-905A-BA2F-7346-70455A41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EADBFC-91F4-CA4C-C4F0-C12106313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BC9560-9AAF-97DF-4DA4-F443BA0BC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4509FB-7B42-3DB4-C8B3-7AF9743D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97527B-ECE9-6F4C-674A-7DC61EC0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58499B-1F87-8C56-9065-3215B6CA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9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6AFF-6E7D-6FD3-0012-6E5679CE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91B8F0-A5A2-E575-DB7A-4EFAD9372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45ECB1-77E9-8328-D38C-B1F495472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AADEB5-B14B-EC6F-C0DE-068E49E2C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E2C15E6-CE68-ECA3-20FC-2368A1B27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946852-CAB4-C30F-2CCC-DE674719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7B70A2A-1912-7789-1160-6F94E034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7D209A-48E0-98B2-5B12-570D9FD4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23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CA7FF-1CEA-6952-6C7D-179A65E6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0000" endA="300" endPos="50000" dist="29997" dir="5400000" sy="-100000" algn="bl" rotWithShape="0"/>
                </a:effectLst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B00ABF0-AEE9-463E-5A40-65A98488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3CCD1D-8DCD-FEFD-3142-D0880F89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CEEABE-6003-2F74-0CA9-25806B5A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337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C3D7A4-562D-646F-1E5E-F3C57D0A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55A995E-727C-1728-BC29-A04D9CBB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EE6394-40E5-039B-8D1A-F4219A0B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87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B2933-F556-7DB9-B771-8F7094E3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CB67A8-6032-F201-6E20-2A311FF3D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5EF6EA-36E3-58DA-EDAB-337B4C373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BD1675-1B00-63D6-089A-BB2F04D6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053DD-179F-527E-F970-36BC9BB5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C06050-C0A6-2C5B-5A5A-4F1C6536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38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631EB-A1C8-3B18-6C43-0E0F86ED5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BEE7D4A-74D4-D761-3FAE-F149BB736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C8DF7B-38C7-C2AC-B2A6-1352D6A4C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0468CC-FF85-2C89-5540-48A6013A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BA3513-71B5-73C6-2C4C-5114C9A1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46803F-EA20-9BD8-4AB5-D5DF38F3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834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64AF8B-E0D4-2ABC-0ACE-9358BE2EA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B3A686-2E26-F863-D258-A21F9DB60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31C3A2-4DAE-2176-A9A0-C0F92DD4F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E04AB-FC43-4B9B-B0D4-3DFA3581E1DA}" type="datetimeFigureOut">
              <a:rPr lang="pt-BR" smtClean="0"/>
              <a:t>25/04/2023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CFC66C-4DB9-564E-6BFE-5F79F5ABF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E3CF41-1F5E-F38C-03F8-DD1B74710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27148-2AC4-4882-BB92-B3BB3CEB1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56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microsoft.com/office/2007/relationships/hdphoto" Target="../media/hdphoto2.wdp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11" Type="http://schemas.openxmlformats.org/officeDocument/2006/relationships/image" Target="../media/image68.jpg"/><Relationship Id="rId5" Type="http://schemas.openxmlformats.org/officeDocument/2006/relationships/image" Target="../media/image63.png"/><Relationship Id="rId10" Type="http://schemas.microsoft.com/office/2007/relationships/hdphoto" Target="../media/hdphoto9.wdp"/><Relationship Id="rId4" Type="http://schemas.openxmlformats.org/officeDocument/2006/relationships/image" Target="../media/image62.jp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07/relationships/hdphoto" Target="../media/hdphoto4.wdp"/><Relationship Id="rId7" Type="http://schemas.openxmlformats.org/officeDocument/2006/relationships/image" Target="../media/image73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0.wdp"/><Relationship Id="rId7" Type="http://schemas.openxmlformats.org/officeDocument/2006/relationships/image" Target="../media/image3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microsoft.com/office/2007/relationships/hdphoto" Target="../media/hdphoto11.wdp"/><Relationship Id="rId7" Type="http://schemas.openxmlformats.org/officeDocument/2006/relationships/image" Target="../media/image85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3.wdp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microsoft.com/office/2007/relationships/hdphoto" Target="../media/hdphoto5.wdp"/><Relationship Id="rId7" Type="http://schemas.openxmlformats.org/officeDocument/2006/relationships/image" Target="../media/image43.svg"/><Relationship Id="rId12" Type="http://schemas.openxmlformats.org/officeDocument/2006/relationships/chart" Target="../charts/chart1.xml"/><Relationship Id="rId17" Type="http://schemas.openxmlformats.org/officeDocument/2006/relationships/image" Target="../media/image52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microsoft.com/office/2007/relationships/hdphoto" Target="../media/hdphoto6.wdp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19" Type="http://schemas.openxmlformats.org/officeDocument/2006/relationships/chart" Target="../charts/chart2.xml"/><Relationship Id="rId4" Type="http://schemas.openxmlformats.org/officeDocument/2006/relationships/image" Target="../media/image41.png"/><Relationship Id="rId9" Type="http://schemas.openxmlformats.org/officeDocument/2006/relationships/image" Target="../media/image45.svg"/><Relationship Id="rId14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7.wdp"/><Relationship Id="rId7" Type="http://schemas.openxmlformats.org/officeDocument/2006/relationships/image" Target="../media/image57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microsoft.com/office/2007/relationships/hdphoto" Target="../media/hdphoto8.wdp"/><Relationship Id="rId4" Type="http://schemas.openxmlformats.org/officeDocument/2006/relationships/image" Target="../media/image55.png"/><Relationship Id="rId9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5C5961B-2342-EDA4-7570-DA785553D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7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1428424-D5F2-F1DC-DF91-8868603833CE}"/>
              </a:ext>
            </a:extLst>
          </p:cNvPr>
          <p:cNvGrpSpPr/>
          <p:nvPr/>
        </p:nvGrpSpPr>
        <p:grpSpPr>
          <a:xfrm>
            <a:off x="416415" y="439484"/>
            <a:ext cx="2438400" cy="2439353"/>
            <a:chOff x="988223" y="2803650"/>
            <a:chExt cx="2438400" cy="2439353"/>
          </a:xfrm>
          <a:solidFill>
            <a:schemeClr val="accent5">
              <a:alpha val="10000"/>
            </a:schemeClr>
          </a:solidFill>
        </p:grpSpPr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CFCB5DD-DA37-F6F6-03EF-E3B282C80CFC}"/>
                </a:ext>
              </a:extLst>
            </p:cNvPr>
            <p:cNvSpPr/>
            <p:nvPr/>
          </p:nvSpPr>
          <p:spPr>
            <a:xfrm>
              <a:off x="988223" y="2804699"/>
              <a:ext cx="1217294" cy="2438208"/>
            </a:xfrm>
            <a:custGeom>
              <a:avLst/>
              <a:gdLst>
                <a:gd name="connsiteX0" fmla="*/ 1217294 w 1217294"/>
                <a:gd name="connsiteY0" fmla="*/ 0 h 2438208"/>
                <a:gd name="connsiteX1" fmla="*/ 1217294 w 1217294"/>
                <a:gd name="connsiteY1" fmla="*/ 520500 h 2438208"/>
                <a:gd name="connsiteX2" fmla="*/ 1078367 w 1217294"/>
                <a:gd name="connsiteY2" fmla="*/ 534505 h 2438208"/>
                <a:gd name="connsiteX3" fmla="*/ 520403 w 1217294"/>
                <a:gd name="connsiteY3" fmla="*/ 1219104 h 2438208"/>
                <a:gd name="connsiteX4" fmla="*/ 1078367 w 1217294"/>
                <a:gd name="connsiteY4" fmla="*/ 1903703 h 2438208"/>
                <a:gd name="connsiteX5" fmla="*/ 1217294 w 1217294"/>
                <a:gd name="connsiteY5" fmla="*/ 1917708 h 2438208"/>
                <a:gd name="connsiteX6" fmla="*/ 1217294 w 1217294"/>
                <a:gd name="connsiteY6" fmla="*/ 2438208 h 2438208"/>
                <a:gd name="connsiteX7" fmla="*/ 1094544 w 1217294"/>
                <a:gd name="connsiteY7" fmla="*/ 2432009 h 2438208"/>
                <a:gd name="connsiteX8" fmla="*/ 0 w 1217294"/>
                <a:gd name="connsiteY8" fmla="*/ 1219104 h 2438208"/>
                <a:gd name="connsiteX9" fmla="*/ 1094544 w 1217294"/>
                <a:gd name="connsiteY9" fmla="*/ 6199 h 2438208"/>
                <a:gd name="connsiteX10" fmla="*/ 1217294 w 1217294"/>
                <a:gd name="connsiteY10" fmla="*/ 0 h 2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94" h="2438208">
                  <a:moveTo>
                    <a:pt x="1217294" y="0"/>
                  </a:moveTo>
                  <a:lnTo>
                    <a:pt x="1217294" y="520500"/>
                  </a:lnTo>
                  <a:lnTo>
                    <a:pt x="1078367" y="534505"/>
                  </a:lnTo>
                  <a:cubicBezTo>
                    <a:pt x="759938" y="599665"/>
                    <a:pt x="520403" y="881412"/>
                    <a:pt x="520403" y="1219104"/>
                  </a:cubicBezTo>
                  <a:cubicBezTo>
                    <a:pt x="520403" y="1556796"/>
                    <a:pt x="759938" y="1838543"/>
                    <a:pt x="1078367" y="1903703"/>
                  </a:cubicBezTo>
                  <a:lnTo>
                    <a:pt x="1217294" y="1917708"/>
                  </a:lnTo>
                  <a:lnTo>
                    <a:pt x="1217294" y="2438208"/>
                  </a:lnTo>
                  <a:lnTo>
                    <a:pt x="1094544" y="2432009"/>
                  </a:lnTo>
                  <a:cubicBezTo>
                    <a:pt x="479754" y="2369574"/>
                    <a:pt x="0" y="1850366"/>
                    <a:pt x="0" y="1219104"/>
                  </a:cubicBezTo>
                  <a:cubicBezTo>
                    <a:pt x="0" y="587842"/>
                    <a:pt x="479754" y="68634"/>
                    <a:pt x="1094544" y="6199"/>
                  </a:cubicBezTo>
                  <a:lnTo>
                    <a:pt x="12172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6B6AEE8F-F691-0310-5ADA-A605B4E730E4}"/>
                </a:ext>
              </a:extLst>
            </p:cNvPr>
            <p:cNvSpPr/>
            <p:nvPr/>
          </p:nvSpPr>
          <p:spPr>
            <a:xfrm rot="16200000">
              <a:off x="2205517" y="2804603"/>
              <a:ext cx="1221106" cy="1219200"/>
            </a:xfrm>
            <a:custGeom>
              <a:avLst/>
              <a:gdLst>
                <a:gd name="connsiteX0" fmla="*/ 1906 w 1221106"/>
                <a:gd name="connsiteY0" fmla="*/ 0 h 1219200"/>
                <a:gd name="connsiteX1" fmla="*/ 1221106 w 1221106"/>
                <a:gd name="connsiteY1" fmla="*/ 1219200 h 1219200"/>
                <a:gd name="connsiteX2" fmla="*/ 700701 w 1221106"/>
                <a:gd name="connsiteY2" fmla="*/ 1219200 h 1219200"/>
                <a:gd name="connsiteX3" fmla="*/ 1905 w 1221106"/>
                <a:gd name="connsiteY3" fmla="*/ 520404 h 1219200"/>
                <a:gd name="connsiteX4" fmla="*/ 0 w 1221106"/>
                <a:gd name="connsiteY4" fmla="*/ 520596 h 1219200"/>
                <a:gd name="connsiteX5" fmla="*/ 0 w 1221106"/>
                <a:gd name="connsiteY5" fmla="*/ 96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106" h="1219200">
                  <a:moveTo>
                    <a:pt x="1906" y="0"/>
                  </a:moveTo>
                  <a:cubicBezTo>
                    <a:pt x="675252" y="0"/>
                    <a:pt x="1221106" y="545854"/>
                    <a:pt x="1221106" y="1219200"/>
                  </a:cubicBezTo>
                  <a:lnTo>
                    <a:pt x="700701" y="1219200"/>
                  </a:lnTo>
                  <a:cubicBezTo>
                    <a:pt x="700701" y="833266"/>
                    <a:pt x="387839" y="520404"/>
                    <a:pt x="1905" y="520404"/>
                  </a:cubicBezTo>
                  <a:lnTo>
                    <a:pt x="0" y="5205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76E048F0-2C4A-28DC-AC29-4A8F2807B791}"/>
                </a:ext>
              </a:extLst>
            </p:cNvPr>
            <p:cNvSpPr/>
            <p:nvPr/>
          </p:nvSpPr>
          <p:spPr>
            <a:xfrm>
              <a:off x="2205517" y="4023803"/>
              <a:ext cx="1221106" cy="1219200"/>
            </a:xfrm>
            <a:custGeom>
              <a:avLst/>
              <a:gdLst>
                <a:gd name="connsiteX0" fmla="*/ 700701 w 1221106"/>
                <a:gd name="connsiteY0" fmla="*/ 0 h 1219200"/>
                <a:gd name="connsiteX1" fmla="*/ 1221106 w 1221106"/>
                <a:gd name="connsiteY1" fmla="*/ 0 h 1219200"/>
                <a:gd name="connsiteX2" fmla="*/ 1906 w 1221106"/>
                <a:gd name="connsiteY2" fmla="*/ 1219200 h 1219200"/>
                <a:gd name="connsiteX3" fmla="*/ 0 w 1221106"/>
                <a:gd name="connsiteY3" fmla="*/ 1219104 h 1219200"/>
                <a:gd name="connsiteX4" fmla="*/ 0 w 1221106"/>
                <a:gd name="connsiteY4" fmla="*/ 698604 h 1219200"/>
                <a:gd name="connsiteX5" fmla="*/ 1905 w 1221106"/>
                <a:gd name="connsiteY5" fmla="*/ 698796 h 1219200"/>
                <a:gd name="connsiteX6" fmla="*/ 700701 w 1221106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6" h="1219200">
                  <a:moveTo>
                    <a:pt x="700701" y="0"/>
                  </a:moveTo>
                  <a:lnTo>
                    <a:pt x="1221106" y="0"/>
                  </a:lnTo>
                  <a:cubicBezTo>
                    <a:pt x="1221106" y="673346"/>
                    <a:pt x="675252" y="1219200"/>
                    <a:pt x="1906" y="1219200"/>
                  </a:cubicBezTo>
                  <a:lnTo>
                    <a:pt x="0" y="1219104"/>
                  </a:lnTo>
                  <a:lnTo>
                    <a:pt x="0" y="698604"/>
                  </a:lnTo>
                  <a:lnTo>
                    <a:pt x="1905" y="698796"/>
                  </a:lnTo>
                  <a:cubicBezTo>
                    <a:pt x="387839" y="698796"/>
                    <a:pt x="700701" y="385934"/>
                    <a:pt x="700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21" name="Imagem 20" descr="Andaime na frente&#10;&#10;Descrição gerada automaticamente com confiança média">
            <a:extLst>
              <a:ext uri="{FF2B5EF4-FFF2-40B4-BE49-F238E27FC236}">
                <a16:creationId xmlns:a16="http://schemas.microsoft.com/office/drawing/2014/main" id="{A0013034-BE71-3D26-B394-008C3ACBB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2" r="19482"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2FA912F8-9290-AB47-1DDE-47F3F7E47FC1}"/>
              </a:ext>
            </a:extLst>
          </p:cNvPr>
          <p:cNvSpPr/>
          <p:nvPr/>
        </p:nvSpPr>
        <p:spPr>
          <a:xfrm rot="5400000">
            <a:off x="5703109" y="369109"/>
            <a:ext cx="6858000" cy="611978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A52F71-5661-F072-EE7B-31D12D93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precisa fazer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38FFD9-A8C3-B994-81C9-8A6CC7989A26}"/>
              </a:ext>
            </a:extLst>
          </p:cNvPr>
          <p:cNvSpPr txBox="1"/>
          <p:nvPr/>
        </p:nvSpPr>
        <p:spPr>
          <a:xfrm>
            <a:off x="838200" y="528250"/>
            <a:ext cx="962123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</a:rPr>
              <a:t>CHECKLIST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899E95-89C9-B1A1-CFD7-CA7322508E04}"/>
              </a:ext>
            </a:extLst>
          </p:cNvPr>
          <p:cNvSpPr txBox="1"/>
          <p:nvPr/>
        </p:nvSpPr>
        <p:spPr>
          <a:xfrm>
            <a:off x="838200" y="1690688"/>
            <a:ext cx="525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porttitor congue massa. Fusce posuere, magna sed pulvinar ultricies, purus lectus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malesuada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libero.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B792A00-A7E3-58CE-CB16-33B1269332DB}"/>
              </a:ext>
            </a:extLst>
          </p:cNvPr>
          <p:cNvSpPr/>
          <p:nvPr/>
        </p:nvSpPr>
        <p:spPr>
          <a:xfrm>
            <a:off x="1063350" y="3231695"/>
            <a:ext cx="4665254" cy="52322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3792AFD-9AEF-D3B9-C9C9-5AB5760CBF42}"/>
              </a:ext>
            </a:extLst>
          </p:cNvPr>
          <p:cNvSpPr/>
          <p:nvPr/>
        </p:nvSpPr>
        <p:spPr>
          <a:xfrm>
            <a:off x="804277" y="3231694"/>
            <a:ext cx="523222" cy="5232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F16CB1-94D8-5664-FDEE-2B5A18D33CDE}"/>
              </a:ext>
            </a:extLst>
          </p:cNvPr>
          <p:cNvSpPr txBox="1"/>
          <p:nvPr/>
        </p:nvSpPr>
        <p:spPr>
          <a:xfrm>
            <a:off x="1533610" y="3339414"/>
            <a:ext cx="372485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Lorem</a:t>
            </a:r>
            <a:r>
              <a:rPr lang="pt-BR" sz="1400" dirty="0">
                <a:solidFill>
                  <a:schemeClr val="bg1"/>
                </a:solidFill>
              </a:rPr>
              <a:t> ipsum </a:t>
            </a:r>
            <a:r>
              <a:rPr lang="pt-BR" sz="1400" dirty="0" err="1">
                <a:solidFill>
                  <a:schemeClr val="bg1"/>
                </a:solidFill>
              </a:rPr>
              <a:t>dolor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sit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amet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Gráfico 8" descr="Caixa de seleção marcada com preenchimento sólido">
            <a:extLst>
              <a:ext uri="{FF2B5EF4-FFF2-40B4-BE49-F238E27FC236}">
                <a16:creationId xmlns:a16="http://schemas.microsoft.com/office/drawing/2014/main" id="{DF15BB85-3617-02D8-48E0-BC554F6C7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0757" y="3258174"/>
            <a:ext cx="470260" cy="4702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87A7DDB-E34C-4F80-57A4-B6A12A8C798C}"/>
              </a:ext>
            </a:extLst>
          </p:cNvPr>
          <p:cNvSpPr/>
          <p:nvPr/>
        </p:nvSpPr>
        <p:spPr>
          <a:xfrm>
            <a:off x="1063350" y="4192026"/>
            <a:ext cx="4665254" cy="52322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D8CD1B1-D388-689B-2E93-A6897C6E47A6}"/>
              </a:ext>
            </a:extLst>
          </p:cNvPr>
          <p:cNvSpPr/>
          <p:nvPr/>
        </p:nvSpPr>
        <p:spPr>
          <a:xfrm>
            <a:off x="804277" y="4192025"/>
            <a:ext cx="523222" cy="5232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1111E4-14EC-1663-D5DF-6790C3DC5FDD}"/>
              </a:ext>
            </a:extLst>
          </p:cNvPr>
          <p:cNvSpPr txBox="1"/>
          <p:nvPr/>
        </p:nvSpPr>
        <p:spPr>
          <a:xfrm>
            <a:off x="1533610" y="4299745"/>
            <a:ext cx="372485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Lorem</a:t>
            </a:r>
            <a:r>
              <a:rPr lang="pt-BR" sz="1400" dirty="0">
                <a:solidFill>
                  <a:schemeClr val="bg1"/>
                </a:solidFill>
              </a:rPr>
              <a:t> ipsum </a:t>
            </a:r>
            <a:r>
              <a:rPr lang="pt-BR" sz="1400" dirty="0" err="1">
                <a:solidFill>
                  <a:schemeClr val="bg1"/>
                </a:solidFill>
              </a:rPr>
              <a:t>dolor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sit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amet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5" name="Gráfico 14" descr="Caixa de seleção marcada com preenchimento sólido">
            <a:extLst>
              <a:ext uri="{FF2B5EF4-FFF2-40B4-BE49-F238E27FC236}">
                <a16:creationId xmlns:a16="http://schemas.microsoft.com/office/drawing/2014/main" id="{352D81EB-6606-7F2A-2764-DD0A267DE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0757" y="4218505"/>
            <a:ext cx="470260" cy="47026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0345196-B6CB-7504-7FB9-2DC9B08E2510}"/>
              </a:ext>
            </a:extLst>
          </p:cNvPr>
          <p:cNvSpPr/>
          <p:nvPr/>
        </p:nvSpPr>
        <p:spPr>
          <a:xfrm>
            <a:off x="1063350" y="5152356"/>
            <a:ext cx="4665254" cy="52322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E08529C-04AA-126A-1C52-17883C6A6893}"/>
              </a:ext>
            </a:extLst>
          </p:cNvPr>
          <p:cNvSpPr/>
          <p:nvPr/>
        </p:nvSpPr>
        <p:spPr>
          <a:xfrm>
            <a:off x="804277" y="5152355"/>
            <a:ext cx="523222" cy="5232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C41FAF6-D3A5-9D31-4702-C61B2F464E35}"/>
              </a:ext>
            </a:extLst>
          </p:cNvPr>
          <p:cNvSpPr txBox="1"/>
          <p:nvPr/>
        </p:nvSpPr>
        <p:spPr>
          <a:xfrm>
            <a:off x="1533610" y="5260075"/>
            <a:ext cx="372485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Lorem</a:t>
            </a:r>
            <a:r>
              <a:rPr lang="pt-BR" sz="1400" dirty="0">
                <a:solidFill>
                  <a:schemeClr val="bg1"/>
                </a:solidFill>
              </a:rPr>
              <a:t> ipsum </a:t>
            </a:r>
            <a:r>
              <a:rPr lang="pt-BR" sz="1400" dirty="0" err="1">
                <a:solidFill>
                  <a:schemeClr val="bg1"/>
                </a:solidFill>
              </a:rPr>
              <a:t>dolor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sit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amet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" name="Gráfico 19" descr="Caixa de seleção marcada com preenchimento sólido">
            <a:extLst>
              <a:ext uri="{FF2B5EF4-FFF2-40B4-BE49-F238E27FC236}">
                <a16:creationId xmlns:a16="http://schemas.microsoft.com/office/drawing/2014/main" id="{F34A64ED-60DE-7BAD-C6A9-2815E4D4F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0757" y="5178835"/>
            <a:ext cx="470260" cy="470260"/>
          </a:xfrm>
          <a:prstGeom prst="rect">
            <a:avLst/>
          </a:prstGeom>
        </p:spPr>
      </p:pic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6B10C94-D545-753F-1139-61543B12EAAE}"/>
              </a:ext>
            </a:extLst>
          </p:cNvPr>
          <p:cNvCxnSpPr>
            <a:cxnSpLocks/>
          </p:cNvCxnSpPr>
          <p:nvPr/>
        </p:nvCxnSpPr>
        <p:spPr>
          <a:xfrm>
            <a:off x="576580" y="3973470"/>
            <a:ext cx="5379720" cy="0"/>
          </a:xfrm>
          <a:prstGeom prst="line">
            <a:avLst/>
          </a:pr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E276DD-4A4E-EA0E-E26C-BCF50A42741C}"/>
              </a:ext>
            </a:extLst>
          </p:cNvPr>
          <p:cNvCxnSpPr>
            <a:cxnSpLocks/>
          </p:cNvCxnSpPr>
          <p:nvPr/>
        </p:nvCxnSpPr>
        <p:spPr>
          <a:xfrm>
            <a:off x="576580" y="4933801"/>
            <a:ext cx="5379720" cy="0"/>
          </a:xfrm>
          <a:prstGeom prst="line">
            <a:avLst/>
          </a:pr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16918C4-4111-968A-CFE7-2322B053BFE1}"/>
              </a:ext>
            </a:extLst>
          </p:cNvPr>
          <p:cNvSpPr/>
          <p:nvPr/>
        </p:nvSpPr>
        <p:spPr>
          <a:xfrm>
            <a:off x="6722470" y="3231695"/>
            <a:ext cx="4665254" cy="52322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02339FE-88B2-0B7E-F7D9-FA21806E3FF2}"/>
              </a:ext>
            </a:extLst>
          </p:cNvPr>
          <p:cNvSpPr/>
          <p:nvPr/>
        </p:nvSpPr>
        <p:spPr>
          <a:xfrm>
            <a:off x="6463397" y="3231694"/>
            <a:ext cx="523222" cy="5232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0EC8F16-5A41-7149-9E67-5FFE2F676194}"/>
              </a:ext>
            </a:extLst>
          </p:cNvPr>
          <p:cNvSpPr txBox="1"/>
          <p:nvPr/>
        </p:nvSpPr>
        <p:spPr>
          <a:xfrm>
            <a:off x="7192730" y="3339414"/>
            <a:ext cx="372485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Lorem</a:t>
            </a:r>
            <a:r>
              <a:rPr lang="pt-BR" sz="1400" dirty="0">
                <a:solidFill>
                  <a:schemeClr val="bg1"/>
                </a:solidFill>
              </a:rPr>
              <a:t> ipsum </a:t>
            </a:r>
            <a:r>
              <a:rPr lang="pt-BR" sz="1400" dirty="0" err="1">
                <a:solidFill>
                  <a:schemeClr val="bg1"/>
                </a:solidFill>
              </a:rPr>
              <a:t>dolor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sit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amet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8" name="Gráfico 27" descr="Caixa de seleção marcada com preenchimento sólido">
            <a:extLst>
              <a:ext uri="{FF2B5EF4-FFF2-40B4-BE49-F238E27FC236}">
                <a16:creationId xmlns:a16="http://schemas.microsoft.com/office/drawing/2014/main" id="{D61376FB-C207-2E89-72B9-DBE24C37A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89877" y="3258174"/>
            <a:ext cx="470260" cy="470260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6E63255-82A0-01C6-5EF8-F01FD03FDD3B}"/>
              </a:ext>
            </a:extLst>
          </p:cNvPr>
          <p:cNvSpPr/>
          <p:nvPr/>
        </p:nvSpPr>
        <p:spPr>
          <a:xfrm>
            <a:off x="6722470" y="4192026"/>
            <a:ext cx="4665254" cy="52322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A80AC791-A3D5-B0CC-0911-5CE14155AE88}"/>
              </a:ext>
            </a:extLst>
          </p:cNvPr>
          <p:cNvSpPr/>
          <p:nvPr/>
        </p:nvSpPr>
        <p:spPr>
          <a:xfrm>
            <a:off x="6463397" y="4192025"/>
            <a:ext cx="523222" cy="5232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898D3F3-2ABB-ADBB-3F1A-76B4D0AE3535}"/>
              </a:ext>
            </a:extLst>
          </p:cNvPr>
          <p:cNvSpPr txBox="1"/>
          <p:nvPr/>
        </p:nvSpPr>
        <p:spPr>
          <a:xfrm>
            <a:off x="7192730" y="4299745"/>
            <a:ext cx="372485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Lorem</a:t>
            </a:r>
            <a:r>
              <a:rPr lang="pt-BR" sz="1400" dirty="0">
                <a:solidFill>
                  <a:schemeClr val="bg1"/>
                </a:solidFill>
              </a:rPr>
              <a:t> ipsum </a:t>
            </a:r>
            <a:r>
              <a:rPr lang="pt-BR" sz="1400" dirty="0" err="1">
                <a:solidFill>
                  <a:schemeClr val="bg1"/>
                </a:solidFill>
              </a:rPr>
              <a:t>dolor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sit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amet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3" name="Gráfico 32" descr="Caixa de seleção marcada com preenchimento sólido">
            <a:extLst>
              <a:ext uri="{FF2B5EF4-FFF2-40B4-BE49-F238E27FC236}">
                <a16:creationId xmlns:a16="http://schemas.microsoft.com/office/drawing/2014/main" id="{9B6B2A38-5574-7FE1-5BBD-B3F79198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89877" y="4218505"/>
            <a:ext cx="470260" cy="470260"/>
          </a:xfrm>
          <a:prstGeom prst="rect">
            <a:avLst/>
          </a:prstGeom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FBC2B946-21A8-14A6-050E-155D57AE8A75}"/>
              </a:ext>
            </a:extLst>
          </p:cNvPr>
          <p:cNvSpPr/>
          <p:nvPr/>
        </p:nvSpPr>
        <p:spPr>
          <a:xfrm>
            <a:off x="6722470" y="5152356"/>
            <a:ext cx="4665254" cy="52322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DB9736BE-8F83-E864-1E4C-7C3EDE4F6904}"/>
              </a:ext>
            </a:extLst>
          </p:cNvPr>
          <p:cNvSpPr/>
          <p:nvPr/>
        </p:nvSpPr>
        <p:spPr>
          <a:xfrm>
            <a:off x="6463397" y="5152355"/>
            <a:ext cx="523222" cy="5232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24BA96C-62F2-207E-FD9B-7AB72995F44F}"/>
              </a:ext>
            </a:extLst>
          </p:cNvPr>
          <p:cNvSpPr txBox="1"/>
          <p:nvPr/>
        </p:nvSpPr>
        <p:spPr>
          <a:xfrm>
            <a:off x="7192730" y="5260075"/>
            <a:ext cx="372485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Lorem</a:t>
            </a:r>
            <a:r>
              <a:rPr lang="pt-BR" sz="1400" dirty="0">
                <a:solidFill>
                  <a:schemeClr val="bg1"/>
                </a:solidFill>
              </a:rPr>
              <a:t> ipsum </a:t>
            </a:r>
            <a:r>
              <a:rPr lang="pt-BR" sz="1400" dirty="0" err="1">
                <a:solidFill>
                  <a:schemeClr val="bg1"/>
                </a:solidFill>
              </a:rPr>
              <a:t>dolor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sit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amet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8" name="Gráfico 37" descr="Caixa de seleção marcada com preenchimento sólido">
            <a:extLst>
              <a:ext uri="{FF2B5EF4-FFF2-40B4-BE49-F238E27FC236}">
                <a16:creationId xmlns:a16="http://schemas.microsoft.com/office/drawing/2014/main" id="{5C0EDAC8-316A-A8DE-EC07-64A59B01B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89877" y="5178835"/>
            <a:ext cx="470260" cy="470260"/>
          </a:xfrm>
          <a:prstGeom prst="rect">
            <a:avLst/>
          </a:prstGeom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71FC6E84-4962-F245-396F-288E9EFCFC19}"/>
              </a:ext>
            </a:extLst>
          </p:cNvPr>
          <p:cNvCxnSpPr>
            <a:cxnSpLocks/>
          </p:cNvCxnSpPr>
          <p:nvPr/>
        </p:nvCxnSpPr>
        <p:spPr>
          <a:xfrm>
            <a:off x="6235700" y="3973470"/>
            <a:ext cx="5379720" cy="0"/>
          </a:xfrm>
          <a:prstGeom prst="line">
            <a:avLst/>
          </a:pr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BC9B23E-A7F0-ECB8-8B4C-9A51F6D4F94F}"/>
              </a:ext>
            </a:extLst>
          </p:cNvPr>
          <p:cNvCxnSpPr>
            <a:cxnSpLocks/>
          </p:cNvCxnSpPr>
          <p:nvPr/>
        </p:nvCxnSpPr>
        <p:spPr>
          <a:xfrm>
            <a:off x="6235700" y="4933801"/>
            <a:ext cx="5379720" cy="0"/>
          </a:xfrm>
          <a:prstGeom prst="line">
            <a:avLst/>
          </a:pr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044131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85000"/>
              <a:lumOff val="1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ista panorâmica da cidade iluminada à noite&#10;&#10;Descrição gerada automaticamente">
            <a:extLst>
              <a:ext uri="{FF2B5EF4-FFF2-40B4-BE49-F238E27FC236}">
                <a16:creationId xmlns:a16="http://schemas.microsoft.com/office/drawing/2014/main" id="{AE2F5BD1-80AE-FA56-5FCB-D9D68D96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96660573-2995-3C19-E085-E0486F38EC3A}"/>
              </a:ext>
            </a:extLst>
          </p:cNvPr>
          <p:cNvSpPr/>
          <p:nvPr/>
        </p:nvSpPr>
        <p:spPr>
          <a:xfrm>
            <a:off x="0" y="2275840"/>
            <a:ext cx="12192000" cy="3495040"/>
          </a:xfrm>
          <a:prstGeom prst="rect">
            <a:avLst/>
          </a:prstGeom>
          <a:gradFill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76BA3B-B4DA-D906-1A2F-3C171F22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Avaliações 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726138C-1B03-3516-02FE-83B242EAC0A7}"/>
              </a:ext>
            </a:extLst>
          </p:cNvPr>
          <p:cNvGrpSpPr/>
          <p:nvPr/>
        </p:nvGrpSpPr>
        <p:grpSpPr>
          <a:xfrm>
            <a:off x="4653280" y="1855046"/>
            <a:ext cx="2885440" cy="3832014"/>
            <a:chOff x="4653280" y="1855046"/>
            <a:chExt cx="2885440" cy="383201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ABCDF66C-A023-1705-3EC3-EDD35588A38D}"/>
                </a:ext>
              </a:extLst>
            </p:cNvPr>
            <p:cNvSpPr/>
            <p:nvPr/>
          </p:nvSpPr>
          <p:spPr>
            <a:xfrm>
              <a:off x="4653280" y="2396066"/>
              <a:ext cx="2885440" cy="329099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302936EA-81C2-D0A8-CE42-ECD742A22F21}"/>
                </a:ext>
              </a:extLst>
            </p:cNvPr>
            <p:cNvSpPr/>
            <p:nvPr/>
          </p:nvSpPr>
          <p:spPr>
            <a:xfrm>
              <a:off x="5554980" y="1855046"/>
              <a:ext cx="1082040" cy="108204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9285066-4CC0-E513-A238-796F1A3B97DB}"/>
                </a:ext>
              </a:extLst>
            </p:cNvPr>
            <p:cNvSpPr/>
            <p:nvPr/>
          </p:nvSpPr>
          <p:spPr>
            <a:xfrm>
              <a:off x="5628640" y="1928706"/>
              <a:ext cx="934720" cy="934720"/>
            </a:xfrm>
            <a:prstGeom prst="ellipse">
              <a:avLst/>
            </a:prstGeom>
            <a:blipFill>
              <a:blip r:embed="rId4"/>
              <a:srcRect/>
              <a:stretch>
                <a:fillRect l="-11498" t="-42105" r="-26194" b="-4148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D9F05C0-E2C1-F913-821F-2785300E7A3C}"/>
                </a:ext>
              </a:extLst>
            </p:cNvPr>
            <p:cNvSpPr txBox="1"/>
            <p:nvPr/>
          </p:nvSpPr>
          <p:spPr>
            <a:xfrm>
              <a:off x="4824984" y="3011762"/>
              <a:ext cx="254203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</a:t>
              </a:r>
              <a:r>
                <a:rPr lang="pt-BR" sz="1400" dirty="0" err="1">
                  <a:solidFill>
                    <a:schemeClr val="bg1"/>
                  </a:solidFill>
                </a:rPr>
                <a:t>malesuada</a:t>
              </a:r>
              <a:r>
                <a:rPr lang="pt-BR" sz="1400" dirty="0">
                  <a:solidFill>
                    <a:schemeClr val="bg1"/>
                  </a:solidFill>
                </a:rPr>
                <a:t> libero.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5EAF7C7-DADB-1CB9-D7CF-D78BEAAFBB1D}"/>
                </a:ext>
              </a:extLst>
            </p:cNvPr>
            <p:cNvSpPr txBox="1"/>
            <p:nvPr/>
          </p:nvSpPr>
          <p:spPr>
            <a:xfrm>
              <a:off x="6432145" y="4966286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1400" b="1" dirty="0">
                  <a:solidFill>
                    <a:schemeClr val="bg1"/>
                  </a:solidFill>
                </a:rPr>
                <a:t>Nome</a:t>
              </a:r>
            </a:p>
            <a:p>
              <a:pPr algn="r"/>
              <a:r>
                <a:rPr lang="pt-BR" sz="1400" dirty="0">
                  <a:solidFill>
                    <a:schemeClr val="bg1"/>
                  </a:solidFill>
                </a:rPr>
                <a:t>Empresa</a:t>
              </a:r>
            </a:p>
          </p:txBody>
        </p:sp>
        <p:pic>
          <p:nvPicPr>
            <p:cNvPr id="11" name="Gráfico 10" descr="Fechar aspas estrutura de tópicos">
              <a:extLst>
                <a:ext uri="{FF2B5EF4-FFF2-40B4-BE49-F238E27FC236}">
                  <a16:creationId xmlns:a16="http://schemas.microsoft.com/office/drawing/2014/main" id="{793A8E75-873E-BA42-27C8-46B41F7B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9110" y="2509386"/>
              <a:ext cx="409412" cy="409412"/>
            </a:xfrm>
            <a:prstGeom prst="rect">
              <a:avLst/>
            </a:prstGeom>
          </p:spPr>
        </p:pic>
        <p:pic>
          <p:nvPicPr>
            <p:cNvPr id="13" name="Gráfico 12" descr="Aspas de abertura estrutura de tópicos">
              <a:extLst>
                <a:ext uri="{FF2B5EF4-FFF2-40B4-BE49-F238E27FC236}">
                  <a16:creationId xmlns:a16="http://schemas.microsoft.com/office/drawing/2014/main" id="{67F325B9-CA80-F00B-FD26-4E0BE8573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4984" y="5167920"/>
              <a:ext cx="409412" cy="409412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F0340DA-BF7D-F78B-30E7-5395CAD4C422}"/>
              </a:ext>
            </a:extLst>
          </p:cNvPr>
          <p:cNvGrpSpPr/>
          <p:nvPr/>
        </p:nvGrpSpPr>
        <p:grpSpPr>
          <a:xfrm>
            <a:off x="1350788" y="1855046"/>
            <a:ext cx="2885440" cy="3832014"/>
            <a:chOff x="4653280" y="1855046"/>
            <a:chExt cx="2885440" cy="3832014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C3688C5-8553-04F0-D6A0-B731B0BE5CAD}"/>
                </a:ext>
              </a:extLst>
            </p:cNvPr>
            <p:cNvSpPr/>
            <p:nvPr/>
          </p:nvSpPr>
          <p:spPr>
            <a:xfrm>
              <a:off x="4653280" y="2396066"/>
              <a:ext cx="2885440" cy="329099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532331A5-8C08-8F96-7DA3-70E015547617}"/>
                </a:ext>
              </a:extLst>
            </p:cNvPr>
            <p:cNvSpPr/>
            <p:nvPr/>
          </p:nvSpPr>
          <p:spPr>
            <a:xfrm>
              <a:off x="5554980" y="1855046"/>
              <a:ext cx="1082040" cy="108204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FD38DF65-36BB-9BEA-3C70-5E3268D62EB2}"/>
                </a:ext>
              </a:extLst>
            </p:cNvPr>
            <p:cNvSpPr/>
            <p:nvPr/>
          </p:nvSpPr>
          <p:spPr>
            <a:xfrm>
              <a:off x="5628640" y="1928706"/>
              <a:ext cx="934720" cy="934720"/>
            </a:xfrm>
            <a:prstGeom prst="ellipse">
              <a:avLst/>
            </a:prstGeom>
            <a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2227" t="-49330" r="-30112" b="-6410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96FB00B-1B07-6540-B287-4AAB7BC21A42}"/>
                </a:ext>
              </a:extLst>
            </p:cNvPr>
            <p:cNvSpPr txBox="1"/>
            <p:nvPr/>
          </p:nvSpPr>
          <p:spPr>
            <a:xfrm>
              <a:off x="4824984" y="3011762"/>
              <a:ext cx="254203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</a:t>
              </a:r>
              <a:r>
                <a:rPr lang="pt-BR" sz="1400" dirty="0" err="1">
                  <a:solidFill>
                    <a:schemeClr val="bg1"/>
                  </a:solidFill>
                </a:rPr>
                <a:t>malesuada</a:t>
              </a:r>
              <a:r>
                <a:rPr lang="pt-BR" sz="1400" dirty="0">
                  <a:solidFill>
                    <a:schemeClr val="bg1"/>
                  </a:solidFill>
                </a:rPr>
                <a:t> libero.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471618A-2969-EF9B-D7E6-AF0145C6F033}"/>
                </a:ext>
              </a:extLst>
            </p:cNvPr>
            <p:cNvSpPr txBox="1"/>
            <p:nvPr/>
          </p:nvSpPr>
          <p:spPr>
            <a:xfrm>
              <a:off x="6432145" y="4966286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1400" b="1" dirty="0">
                  <a:solidFill>
                    <a:schemeClr val="bg1"/>
                  </a:solidFill>
                </a:rPr>
                <a:t>Nome</a:t>
              </a:r>
            </a:p>
            <a:p>
              <a:pPr algn="r"/>
              <a:r>
                <a:rPr lang="pt-BR" sz="1400" dirty="0">
                  <a:solidFill>
                    <a:schemeClr val="bg1"/>
                  </a:solidFill>
                </a:rPr>
                <a:t>Empresa</a:t>
              </a:r>
            </a:p>
          </p:txBody>
        </p:sp>
        <p:pic>
          <p:nvPicPr>
            <p:cNvPr id="21" name="Gráfico 20" descr="Fechar aspas estrutura de tópicos">
              <a:extLst>
                <a:ext uri="{FF2B5EF4-FFF2-40B4-BE49-F238E27FC236}">
                  <a16:creationId xmlns:a16="http://schemas.microsoft.com/office/drawing/2014/main" id="{60E5C393-08F7-21A6-A473-35885B20D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9110" y="2509386"/>
              <a:ext cx="409412" cy="409412"/>
            </a:xfrm>
            <a:prstGeom prst="rect">
              <a:avLst/>
            </a:prstGeom>
          </p:spPr>
        </p:pic>
        <p:pic>
          <p:nvPicPr>
            <p:cNvPr id="22" name="Gráfico 21" descr="Aspas de abertura estrutura de tópicos">
              <a:extLst>
                <a:ext uri="{FF2B5EF4-FFF2-40B4-BE49-F238E27FC236}">
                  <a16:creationId xmlns:a16="http://schemas.microsoft.com/office/drawing/2014/main" id="{E4C25989-2D93-129C-5A8C-DF2D8CFD3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4984" y="5167920"/>
              <a:ext cx="409412" cy="409412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2807608-48AF-2832-5ED7-A9ADDE3358BD}"/>
              </a:ext>
            </a:extLst>
          </p:cNvPr>
          <p:cNvGrpSpPr/>
          <p:nvPr/>
        </p:nvGrpSpPr>
        <p:grpSpPr>
          <a:xfrm>
            <a:off x="7955772" y="1855046"/>
            <a:ext cx="2885440" cy="3832014"/>
            <a:chOff x="4653280" y="1855046"/>
            <a:chExt cx="2885440" cy="3832014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CB0F6558-B2F1-7650-9AC1-98ED32F36E30}"/>
                </a:ext>
              </a:extLst>
            </p:cNvPr>
            <p:cNvSpPr/>
            <p:nvPr/>
          </p:nvSpPr>
          <p:spPr>
            <a:xfrm>
              <a:off x="4653280" y="2396066"/>
              <a:ext cx="2885440" cy="329099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EED94E53-5E76-A1AF-C8CC-2B7F9940CD0A}"/>
                </a:ext>
              </a:extLst>
            </p:cNvPr>
            <p:cNvSpPr/>
            <p:nvPr/>
          </p:nvSpPr>
          <p:spPr>
            <a:xfrm>
              <a:off x="5554980" y="1855046"/>
              <a:ext cx="1082040" cy="108204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23B0D57F-AA57-B0C7-31DD-7651ACC99C9B}"/>
                </a:ext>
              </a:extLst>
            </p:cNvPr>
            <p:cNvSpPr/>
            <p:nvPr/>
          </p:nvSpPr>
          <p:spPr>
            <a:xfrm>
              <a:off x="5628640" y="1928706"/>
              <a:ext cx="934720" cy="934720"/>
            </a:xfrm>
            <a:prstGeom prst="ellipse">
              <a:avLst/>
            </a:prstGeom>
            <a:blipFill>
              <a:blip r:embed="rId11"/>
              <a:srcRect/>
              <a:stretch>
                <a:fillRect l="-12228" t="-24791" r="-21822" b="-7705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ACB30C97-CE66-6710-0EF0-5560171C4EDD}"/>
                </a:ext>
              </a:extLst>
            </p:cNvPr>
            <p:cNvSpPr txBox="1"/>
            <p:nvPr/>
          </p:nvSpPr>
          <p:spPr>
            <a:xfrm>
              <a:off x="4824984" y="3011762"/>
              <a:ext cx="254203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</a:t>
              </a:r>
              <a:r>
                <a:rPr lang="pt-BR" sz="1400" dirty="0" err="1">
                  <a:solidFill>
                    <a:schemeClr val="bg1"/>
                  </a:solidFill>
                </a:rPr>
                <a:t>malesuada</a:t>
              </a:r>
              <a:r>
                <a:rPr lang="pt-BR" sz="1400" dirty="0">
                  <a:solidFill>
                    <a:schemeClr val="bg1"/>
                  </a:solidFill>
                </a:rPr>
                <a:t> libero.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C287D526-4551-FD8C-B945-D97DA0A7BC61}"/>
                </a:ext>
              </a:extLst>
            </p:cNvPr>
            <p:cNvSpPr txBox="1"/>
            <p:nvPr/>
          </p:nvSpPr>
          <p:spPr>
            <a:xfrm>
              <a:off x="6432145" y="4966286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1400" b="1" dirty="0">
                  <a:solidFill>
                    <a:schemeClr val="bg1"/>
                  </a:solidFill>
                </a:rPr>
                <a:t>Nome</a:t>
              </a:r>
            </a:p>
            <a:p>
              <a:pPr algn="r"/>
              <a:r>
                <a:rPr lang="pt-BR" sz="1400" dirty="0">
                  <a:solidFill>
                    <a:schemeClr val="bg1"/>
                  </a:solidFill>
                </a:rPr>
                <a:t>Empresa</a:t>
              </a:r>
            </a:p>
          </p:txBody>
        </p:sp>
        <p:pic>
          <p:nvPicPr>
            <p:cNvPr id="29" name="Gráfico 28" descr="Fechar aspas estrutura de tópicos">
              <a:extLst>
                <a:ext uri="{FF2B5EF4-FFF2-40B4-BE49-F238E27FC236}">
                  <a16:creationId xmlns:a16="http://schemas.microsoft.com/office/drawing/2014/main" id="{EEA11FD1-B627-A334-2EF9-8274388FC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9110" y="2509386"/>
              <a:ext cx="409412" cy="409412"/>
            </a:xfrm>
            <a:prstGeom prst="rect">
              <a:avLst/>
            </a:prstGeom>
          </p:spPr>
        </p:pic>
        <p:pic>
          <p:nvPicPr>
            <p:cNvPr id="30" name="Gráfico 29" descr="Aspas de abertura estrutura de tópicos">
              <a:extLst>
                <a:ext uri="{FF2B5EF4-FFF2-40B4-BE49-F238E27FC236}">
                  <a16:creationId xmlns:a16="http://schemas.microsoft.com/office/drawing/2014/main" id="{31A4D931-F89D-BB23-4377-68B5F9E03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4984" y="5167920"/>
              <a:ext cx="409412" cy="409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22001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omem ao lado de monitor de computador&#10;&#10;Descrição gerada automaticamente">
            <a:extLst>
              <a:ext uri="{FF2B5EF4-FFF2-40B4-BE49-F238E27FC236}">
                <a16:creationId xmlns:a16="http://schemas.microsoft.com/office/drawing/2014/main" id="{56C96246-7979-3259-66BA-C0642C703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73"/>
          <a:stretch/>
        </p:blipFill>
        <p:spPr>
          <a:xfrm>
            <a:off x="-1" y="0"/>
            <a:ext cx="9281615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35039087-6DD0-B1A8-6018-D29E3D5E56B5}"/>
              </a:ext>
            </a:extLst>
          </p:cNvPr>
          <p:cNvSpPr/>
          <p:nvPr/>
        </p:nvSpPr>
        <p:spPr>
          <a:xfrm rot="16200000">
            <a:off x="1323081" y="-1101407"/>
            <a:ext cx="6858000" cy="906081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67E7163-10E5-43B2-9CAF-033A705AF622}"/>
              </a:ext>
            </a:extLst>
          </p:cNvPr>
          <p:cNvGrpSpPr/>
          <p:nvPr/>
        </p:nvGrpSpPr>
        <p:grpSpPr>
          <a:xfrm>
            <a:off x="9109303" y="439484"/>
            <a:ext cx="2438400" cy="2439353"/>
            <a:chOff x="988223" y="2803650"/>
            <a:chExt cx="2438400" cy="2439353"/>
          </a:xfrm>
          <a:solidFill>
            <a:schemeClr val="accent5">
              <a:alpha val="10000"/>
            </a:schemeClr>
          </a:solidFill>
        </p:grpSpPr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A572330D-9DF7-B12D-184E-99255A65E807}"/>
                </a:ext>
              </a:extLst>
            </p:cNvPr>
            <p:cNvSpPr/>
            <p:nvPr/>
          </p:nvSpPr>
          <p:spPr>
            <a:xfrm>
              <a:off x="988223" y="2804699"/>
              <a:ext cx="1217294" cy="2438208"/>
            </a:xfrm>
            <a:custGeom>
              <a:avLst/>
              <a:gdLst>
                <a:gd name="connsiteX0" fmla="*/ 1217294 w 1217294"/>
                <a:gd name="connsiteY0" fmla="*/ 0 h 2438208"/>
                <a:gd name="connsiteX1" fmla="*/ 1217294 w 1217294"/>
                <a:gd name="connsiteY1" fmla="*/ 520500 h 2438208"/>
                <a:gd name="connsiteX2" fmla="*/ 1078367 w 1217294"/>
                <a:gd name="connsiteY2" fmla="*/ 534505 h 2438208"/>
                <a:gd name="connsiteX3" fmla="*/ 520403 w 1217294"/>
                <a:gd name="connsiteY3" fmla="*/ 1219104 h 2438208"/>
                <a:gd name="connsiteX4" fmla="*/ 1078367 w 1217294"/>
                <a:gd name="connsiteY4" fmla="*/ 1903703 h 2438208"/>
                <a:gd name="connsiteX5" fmla="*/ 1217294 w 1217294"/>
                <a:gd name="connsiteY5" fmla="*/ 1917708 h 2438208"/>
                <a:gd name="connsiteX6" fmla="*/ 1217294 w 1217294"/>
                <a:gd name="connsiteY6" fmla="*/ 2438208 h 2438208"/>
                <a:gd name="connsiteX7" fmla="*/ 1094544 w 1217294"/>
                <a:gd name="connsiteY7" fmla="*/ 2432009 h 2438208"/>
                <a:gd name="connsiteX8" fmla="*/ 0 w 1217294"/>
                <a:gd name="connsiteY8" fmla="*/ 1219104 h 2438208"/>
                <a:gd name="connsiteX9" fmla="*/ 1094544 w 1217294"/>
                <a:gd name="connsiteY9" fmla="*/ 6199 h 2438208"/>
                <a:gd name="connsiteX10" fmla="*/ 1217294 w 1217294"/>
                <a:gd name="connsiteY10" fmla="*/ 0 h 2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94" h="2438208">
                  <a:moveTo>
                    <a:pt x="1217294" y="0"/>
                  </a:moveTo>
                  <a:lnTo>
                    <a:pt x="1217294" y="520500"/>
                  </a:lnTo>
                  <a:lnTo>
                    <a:pt x="1078367" y="534505"/>
                  </a:lnTo>
                  <a:cubicBezTo>
                    <a:pt x="759938" y="599665"/>
                    <a:pt x="520403" y="881412"/>
                    <a:pt x="520403" y="1219104"/>
                  </a:cubicBezTo>
                  <a:cubicBezTo>
                    <a:pt x="520403" y="1556796"/>
                    <a:pt x="759938" y="1838543"/>
                    <a:pt x="1078367" y="1903703"/>
                  </a:cubicBezTo>
                  <a:lnTo>
                    <a:pt x="1217294" y="1917708"/>
                  </a:lnTo>
                  <a:lnTo>
                    <a:pt x="1217294" y="2438208"/>
                  </a:lnTo>
                  <a:lnTo>
                    <a:pt x="1094544" y="2432009"/>
                  </a:lnTo>
                  <a:cubicBezTo>
                    <a:pt x="479754" y="2369574"/>
                    <a:pt x="0" y="1850366"/>
                    <a:pt x="0" y="1219104"/>
                  </a:cubicBezTo>
                  <a:cubicBezTo>
                    <a:pt x="0" y="587842"/>
                    <a:pt x="479754" y="68634"/>
                    <a:pt x="1094544" y="6199"/>
                  </a:cubicBezTo>
                  <a:lnTo>
                    <a:pt x="12172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ABB90C34-E027-C43B-3299-CD5F741F964D}"/>
                </a:ext>
              </a:extLst>
            </p:cNvPr>
            <p:cNvSpPr/>
            <p:nvPr/>
          </p:nvSpPr>
          <p:spPr>
            <a:xfrm rot="16200000">
              <a:off x="2205517" y="2804603"/>
              <a:ext cx="1221106" cy="1219200"/>
            </a:xfrm>
            <a:custGeom>
              <a:avLst/>
              <a:gdLst>
                <a:gd name="connsiteX0" fmla="*/ 1906 w 1221106"/>
                <a:gd name="connsiteY0" fmla="*/ 0 h 1219200"/>
                <a:gd name="connsiteX1" fmla="*/ 1221106 w 1221106"/>
                <a:gd name="connsiteY1" fmla="*/ 1219200 h 1219200"/>
                <a:gd name="connsiteX2" fmla="*/ 700701 w 1221106"/>
                <a:gd name="connsiteY2" fmla="*/ 1219200 h 1219200"/>
                <a:gd name="connsiteX3" fmla="*/ 1905 w 1221106"/>
                <a:gd name="connsiteY3" fmla="*/ 520404 h 1219200"/>
                <a:gd name="connsiteX4" fmla="*/ 0 w 1221106"/>
                <a:gd name="connsiteY4" fmla="*/ 520596 h 1219200"/>
                <a:gd name="connsiteX5" fmla="*/ 0 w 1221106"/>
                <a:gd name="connsiteY5" fmla="*/ 96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106" h="1219200">
                  <a:moveTo>
                    <a:pt x="1906" y="0"/>
                  </a:moveTo>
                  <a:cubicBezTo>
                    <a:pt x="675252" y="0"/>
                    <a:pt x="1221106" y="545854"/>
                    <a:pt x="1221106" y="1219200"/>
                  </a:cubicBezTo>
                  <a:lnTo>
                    <a:pt x="700701" y="1219200"/>
                  </a:lnTo>
                  <a:cubicBezTo>
                    <a:pt x="700701" y="833266"/>
                    <a:pt x="387839" y="520404"/>
                    <a:pt x="1905" y="520404"/>
                  </a:cubicBezTo>
                  <a:lnTo>
                    <a:pt x="0" y="5205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24" name="Forma Livre: Forma 1023">
              <a:extLst>
                <a:ext uri="{FF2B5EF4-FFF2-40B4-BE49-F238E27FC236}">
                  <a16:creationId xmlns:a16="http://schemas.microsoft.com/office/drawing/2014/main" id="{74C43978-13C6-32E4-05C4-F579853C1DE5}"/>
                </a:ext>
              </a:extLst>
            </p:cNvPr>
            <p:cNvSpPr/>
            <p:nvPr/>
          </p:nvSpPr>
          <p:spPr>
            <a:xfrm>
              <a:off x="2205517" y="4023803"/>
              <a:ext cx="1221106" cy="1219200"/>
            </a:xfrm>
            <a:custGeom>
              <a:avLst/>
              <a:gdLst>
                <a:gd name="connsiteX0" fmla="*/ 700701 w 1221106"/>
                <a:gd name="connsiteY0" fmla="*/ 0 h 1219200"/>
                <a:gd name="connsiteX1" fmla="*/ 1221106 w 1221106"/>
                <a:gd name="connsiteY1" fmla="*/ 0 h 1219200"/>
                <a:gd name="connsiteX2" fmla="*/ 1906 w 1221106"/>
                <a:gd name="connsiteY2" fmla="*/ 1219200 h 1219200"/>
                <a:gd name="connsiteX3" fmla="*/ 0 w 1221106"/>
                <a:gd name="connsiteY3" fmla="*/ 1219104 h 1219200"/>
                <a:gd name="connsiteX4" fmla="*/ 0 w 1221106"/>
                <a:gd name="connsiteY4" fmla="*/ 698604 h 1219200"/>
                <a:gd name="connsiteX5" fmla="*/ 1905 w 1221106"/>
                <a:gd name="connsiteY5" fmla="*/ 698796 h 1219200"/>
                <a:gd name="connsiteX6" fmla="*/ 700701 w 1221106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6" h="1219200">
                  <a:moveTo>
                    <a:pt x="700701" y="0"/>
                  </a:moveTo>
                  <a:lnTo>
                    <a:pt x="1221106" y="0"/>
                  </a:lnTo>
                  <a:cubicBezTo>
                    <a:pt x="1221106" y="673346"/>
                    <a:pt x="675252" y="1219200"/>
                    <a:pt x="1906" y="1219200"/>
                  </a:cubicBezTo>
                  <a:lnTo>
                    <a:pt x="0" y="1219104"/>
                  </a:lnTo>
                  <a:lnTo>
                    <a:pt x="0" y="698604"/>
                  </a:lnTo>
                  <a:lnTo>
                    <a:pt x="1905" y="698796"/>
                  </a:lnTo>
                  <a:cubicBezTo>
                    <a:pt x="387839" y="698796"/>
                    <a:pt x="700701" y="385934"/>
                    <a:pt x="700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C532E01-EF69-174F-5000-B3C80DC0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pt-BR" dirty="0"/>
              <a:t>Nossa empresa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D9EB0E-0AE9-D821-F7F7-BC433A7EBFBA}"/>
              </a:ext>
            </a:extLst>
          </p:cNvPr>
          <p:cNvSpPr txBox="1"/>
          <p:nvPr/>
        </p:nvSpPr>
        <p:spPr>
          <a:xfrm>
            <a:off x="6096000" y="528250"/>
            <a:ext cx="657552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</a:rPr>
              <a:t>SOBRE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26BEA9-42BF-6C18-4F31-32366B857DDC}"/>
              </a:ext>
            </a:extLst>
          </p:cNvPr>
          <p:cNvSpPr txBox="1"/>
          <p:nvPr/>
        </p:nvSpPr>
        <p:spPr>
          <a:xfrm>
            <a:off x="6096000" y="1690688"/>
            <a:ext cx="53851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Pellentesque habitant morbi tristique senectus et netus et malesuada fames ac turpis egestas. Proin pharetra nonummy pede. Mauris et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orci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Fusce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posuere, magna sed pulvinar ultricies, purus lectus malesuada libero, sit amet commodo magna eros quis urna.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Nunc </a:t>
            </a:r>
            <a:r>
              <a:rPr lang="pt-BR" sz="1400" b="1" dirty="0" err="1">
                <a:solidFill>
                  <a:schemeClr val="bg1">
                    <a:lumMod val="85000"/>
                  </a:schemeClr>
                </a:solidFill>
              </a:rPr>
              <a:t>viverra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1">
                    <a:lumMod val="85000"/>
                  </a:schemeClr>
                </a:solidFill>
              </a:rPr>
              <a:t>imperdiet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lang="pt-BR" sz="1400" b="1" dirty="0" err="1">
                <a:solidFill>
                  <a:schemeClr val="bg1">
                    <a:lumMod val="85000"/>
                  </a:schemeClr>
                </a:solidFill>
              </a:rPr>
              <a:t>Fusce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 est. </a:t>
            </a:r>
            <a:r>
              <a:rPr lang="pt-BR" sz="1400" b="1" dirty="0" err="1">
                <a:solidFill>
                  <a:schemeClr val="bg1">
                    <a:lumMod val="85000"/>
                  </a:schemeClr>
                </a:solidFill>
              </a:rPr>
              <a:t>Vivamus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 a </a:t>
            </a:r>
            <a:r>
              <a:rPr lang="pt-BR" sz="1400" b="1" dirty="0" err="1">
                <a:solidFill>
                  <a:schemeClr val="bg1">
                    <a:lumMod val="85000"/>
                  </a:schemeClr>
                </a:solidFill>
              </a:rPr>
              <a:t>tellus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grpSp>
        <p:nvGrpSpPr>
          <p:cNvPr id="1025" name="Agrupar 1024">
            <a:extLst>
              <a:ext uri="{FF2B5EF4-FFF2-40B4-BE49-F238E27FC236}">
                <a16:creationId xmlns:a16="http://schemas.microsoft.com/office/drawing/2014/main" id="{EF28BFCC-52C4-3EED-8C98-35381061A4D5}"/>
              </a:ext>
            </a:extLst>
          </p:cNvPr>
          <p:cNvGrpSpPr/>
          <p:nvPr/>
        </p:nvGrpSpPr>
        <p:grpSpPr>
          <a:xfrm>
            <a:off x="6386108" y="5146870"/>
            <a:ext cx="4804906" cy="1075600"/>
            <a:chOff x="6386108" y="5015439"/>
            <a:chExt cx="4804906" cy="1075600"/>
          </a:xfrm>
        </p:grpSpPr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BDF5333-B67A-2217-6998-34CCB38F217C}"/>
                </a:ext>
              </a:extLst>
            </p:cNvPr>
            <p:cNvCxnSpPr>
              <a:cxnSpLocks/>
            </p:cNvCxnSpPr>
            <p:nvPr/>
          </p:nvCxnSpPr>
          <p:spPr>
            <a:xfrm>
              <a:off x="6488707" y="5403273"/>
              <a:ext cx="4599709" cy="0"/>
            </a:xfrm>
            <a:prstGeom prst="line">
              <a:avLst/>
            </a:prstGeom>
            <a:ln w="635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8C438946-A77A-090F-B872-6D79B9E2D389}"/>
                </a:ext>
              </a:extLst>
            </p:cNvPr>
            <p:cNvSpPr/>
            <p:nvPr/>
          </p:nvSpPr>
          <p:spPr>
            <a:xfrm>
              <a:off x="6896836" y="5347855"/>
              <a:ext cx="110836" cy="110836"/>
            </a:xfrm>
            <a:prstGeom prst="ellipse">
              <a:avLst/>
            </a:prstGeom>
            <a:gradFill flip="none" rotWithShape="1"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2700000" scaled="1"/>
              <a:tileRect/>
            </a:gradFill>
            <a:ln w="381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757D7885-55F2-3DE7-87D0-57660FE4DCDD}"/>
                </a:ext>
              </a:extLst>
            </p:cNvPr>
            <p:cNvSpPr/>
            <p:nvPr/>
          </p:nvSpPr>
          <p:spPr>
            <a:xfrm>
              <a:off x="8121041" y="5347855"/>
              <a:ext cx="110836" cy="110836"/>
            </a:xfrm>
            <a:prstGeom prst="ellipse">
              <a:avLst/>
            </a:prstGeom>
            <a:gradFill flip="none" rotWithShape="1"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2700000" scaled="1"/>
              <a:tileRect/>
            </a:gradFill>
            <a:ln w="381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6514293-BA85-993C-D5D2-8F632765905C}"/>
                </a:ext>
              </a:extLst>
            </p:cNvPr>
            <p:cNvSpPr/>
            <p:nvPr/>
          </p:nvSpPr>
          <p:spPr>
            <a:xfrm>
              <a:off x="9345246" y="5347855"/>
              <a:ext cx="110836" cy="110836"/>
            </a:xfrm>
            <a:prstGeom prst="ellipse">
              <a:avLst/>
            </a:prstGeom>
            <a:gradFill flip="none" rotWithShape="1"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2700000" scaled="1"/>
              <a:tileRect/>
            </a:gradFill>
            <a:ln w="381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97293CC2-6E80-5F4F-65EF-743960F6E860}"/>
                </a:ext>
              </a:extLst>
            </p:cNvPr>
            <p:cNvSpPr/>
            <p:nvPr/>
          </p:nvSpPr>
          <p:spPr>
            <a:xfrm>
              <a:off x="10569450" y="5347855"/>
              <a:ext cx="110836" cy="110836"/>
            </a:xfrm>
            <a:prstGeom prst="ellipse">
              <a:avLst/>
            </a:prstGeom>
            <a:gradFill flip="none" rotWithShape="1"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2700000" scaled="1"/>
              <a:tileRect/>
            </a:gradFill>
            <a:ln w="381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F883FA6-01AB-EEDB-2964-FBE9E7AFEDE3}"/>
                </a:ext>
              </a:extLst>
            </p:cNvPr>
            <p:cNvSpPr txBox="1"/>
            <p:nvPr/>
          </p:nvSpPr>
          <p:spPr>
            <a:xfrm>
              <a:off x="6707636" y="5015439"/>
              <a:ext cx="4892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  <a:latin typeface="Barlow Semi Condensed ExLight" panose="00000306000000000000" pitchFamily="2" charset="0"/>
                </a:rPr>
                <a:t>2016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972BB6E-0033-85EA-4DCF-0E8AA9ACF907}"/>
                </a:ext>
              </a:extLst>
            </p:cNvPr>
            <p:cNvSpPr txBox="1"/>
            <p:nvPr/>
          </p:nvSpPr>
          <p:spPr>
            <a:xfrm>
              <a:off x="7930236" y="5015439"/>
              <a:ext cx="492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  <a:latin typeface="Barlow Semi Condensed ExLight" panose="00000306000000000000" pitchFamily="2" charset="0"/>
                </a:rPr>
                <a:t>2018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002C2A-5331-30C3-DDC2-5F6ACDAFFF9F}"/>
                </a:ext>
              </a:extLst>
            </p:cNvPr>
            <p:cNvSpPr txBox="1"/>
            <p:nvPr/>
          </p:nvSpPr>
          <p:spPr>
            <a:xfrm>
              <a:off x="9136808" y="5015439"/>
              <a:ext cx="527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  <a:latin typeface="Barlow Semi Condensed ExLight" panose="00000306000000000000" pitchFamily="2" charset="0"/>
                </a:rPr>
                <a:t>2020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63A23C-CD03-822A-CBB3-FD21B21132D4}"/>
                </a:ext>
              </a:extLst>
            </p:cNvPr>
            <p:cNvSpPr txBox="1"/>
            <p:nvPr/>
          </p:nvSpPr>
          <p:spPr>
            <a:xfrm>
              <a:off x="10365823" y="5015439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  <a:latin typeface="Barlow Semi Condensed ExLight" panose="00000306000000000000" pitchFamily="2" charset="0"/>
                </a:rPr>
                <a:t>2022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31C80A2-4D3B-F1E0-DFF0-5979C20B768E}"/>
                </a:ext>
              </a:extLst>
            </p:cNvPr>
            <p:cNvSpPr txBox="1"/>
            <p:nvPr/>
          </p:nvSpPr>
          <p:spPr>
            <a:xfrm>
              <a:off x="6386108" y="5675541"/>
              <a:ext cx="11322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sz="1050" dirty="0" err="1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pt-BR" sz="1050" dirty="0">
                  <a:solidFill>
                    <a:schemeClr val="bg1">
                      <a:lumMod val="85000"/>
                    </a:schemeClr>
                  </a:solidFill>
                </a:rPr>
                <a:t> ipsum dolor </a:t>
              </a:r>
              <a:r>
                <a:rPr lang="pt-BR" sz="1050" dirty="0" err="1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pt-BR" sz="105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pt-BR" sz="1050" dirty="0" err="1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pt-BR" sz="1050" dirty="0">
                  <a:solidFill>
                    <a:schemeClr val="bg1">
                      <a:lumMod val="85000"/>
                    </a:schemeClr>
                  </a:solidFill>
                </a:rPr>
                <a:t>.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CB0D69B-7B69-E8AF-6F84-0F4E91FE065B}"/>
                </a:ext>
              </a:extLst>
            </p:cNvPr>
            <p:cNvSpPr txBox="1"/>
            <p:nvPr/>
          </p:nvSpPr>
          <p:spPr>
            <a:xfrm>
              <a:off x="7610312" y="5675541"/>
              <a:ext cx="11322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sz="1050" dirty="0" err="1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pt-BR" sz="1050" dirty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pt-BR" sz="1050" dirty="0" err="1">
                  <a:solidFill>
                    <a:schemeClr val="bg1">
                      <a:lumMod val="85000"/>
                    </a:schemeClr>
                  </a:solidFill>
                </a:rPr>
                <a:t>consectetuer</a:t>
              </a:r>
              <a:r>
                <a:rPr lang="pt-BR" sz="1050" dirty="0">
                  <a:solidFill>
                    <a:schemeClr val="bg1">
                      <a:lumMod val="85000"/>
                    </a:schemeClr>
                  </a:solidFill>
                </a:rPr>
                <a:t>.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600BD04-0860-08B5-E016-531C667A492C}"/>
                </a:ext>
              </a:extLst>
            </p:cNvPr>
            <p:cNvSpPr txBox="1"/>
            <p:nvPr/>
          </p:nvSpPr>
          <p:spPr>
            <a:xfrm>
              <a:off x="8834517" y="5675541"/>
              <a:ext cx="11322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sz="1050" dirty="0" err="1">
                  <a:solidFill>
                    <a:schemeClr val="bg1">
                      <a:lumMod val="85000"/>
                    </a:schemeClr>
                  </a:solidFill>
                </a:rPr>
                <a:t>Dolor</a:t>
              </a:r>
              <a:r>
                <a:rPr lang="pt-BR" sz="1050" dirty="0">
                  <a:solidFill>
                    <a:schemeClr val="bg1">
                      <a:lumMod val="85000"/>
                    </a:schemeClr>
                  </a:solidFill>
                </a:rPr>
                <a:t> sit amet, </a:t>
              </a:r>
              <a:r>
                <a:rPr lang="pt-BR" sz="1050" dirty="0" err="1">
                  <a:solidFill>
                    <a:schemeClr val="bg1">
                      <a:lumMod val="85000"/>
                    </a:schemeClr>
                  </a:solidFill>
                </a:rPr>
                <a:t>consectetuer</a:t>
              </a:r>
              <a:r>
                <a:rPr lang="pt-BR" sz="1050" dirty="0">
                  <a:solidFill>
                    <a:schemeClr val="bg1">
                      <a:lumMod val="85000"/>
                    </a:schemeClr>
                  </a:solidFill>
                </a:rPr>
                <a:t>.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E2EFA4E-8378-1104-E862-A05F9739C1F6}"/>
                </a:ext>
              </a:extLst>
            </p:cNvPr>
            <p:cNvSpPr txBox="1"/>
            <p:nvPr/>
          </p:nvSpPr>
          <p:spPr>
            <a:xfrm>
              <a:off x="10058722" y="5675541"/>
              <a:ext cx="11322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sz="1050" dirty="0" err="1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pt-BR" sz="1050" dirty="0">
                  <a:solidFill>
                    <a:schemeClr val="bg1">
                      <a:lumMod val="85000"/>
                    </a:schemeClr>
                  </a:solidFill>
                </a:rPr>
                <a:t> ipsum.</a:t>
              </a:r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A091D36A-87C1-CCC7-3595-78F5CAD652F5}"/>
                </a:ext>
              </a:extLst>
            </p:cNvPr>
            <p:cNvCxnSpPr>
              <a:stCxn id="8" idx="4"/>
              <a:endCxn id="18" idx="0"/>
            </p:cNvCxnSpPr>
            <p:nvPr/>
          </p:nvCxnSpPr>
          <p:spPr>
            <a:xfrm>
              <a:off x="6952254" y="5458691"/>
              <a:ext cx="0" cy="2168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84FF1BF0-C878-9D90-B922-AED23E7807C8}"/>
                </a:ext>
              </a:extLst>
            </p:cNvPr>
            <p:cNvCxnSpPr>
              <a:cxnSpLocks/>
              <a:stCxn id="9" idx="4"/>
              <a:endCxn id="19" idx="0"/>
            </p:cNvCxnSpPr>
            <p:nvPr/>
          </p:nvCxnSpPr>
          <p:spPr>
            <a:xfrm flipH="1">
              <a:off x="8176458" y="5458691"/>
              <a:ext cx="1" cy="2168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C3957628-210F-714F-2B93-D8CA999317A6}"/>
                </a:ext>
              </a:extLst>
            </p:cNvPr>
            <p:cNvCxnSpPr>
              <a:cxnSpLocks/>
              <a:stCxn id="10" idx="4"/>
              <a:endCxn id="20" idx="0"/>
            </p:cNvCxnSpPr>
            <p:nvPr/>
          </p:nvCxnSpPr>
          <p:spPr>
            <a:xfrm flipH="1">
              <a:off x="9400663" y="5458691"/>
              <a:ext cx="1" cy="2168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C056CFFC-CD6D-393C-A337-8E6C45ED67A7}"/>
                </a:ext>
              </a:extLst>
            </p:cNvPr>
            <p:cNvCxnSpPr>
              <a:cxnSpLocks/>
              <a:stCxn id="11" idx="4"/>
              <a:endCxn id="21" idx="0"/>
            </p:cNvCxnSpPr>
            <p:nvPr/>
          </p:nvCxnSpPr>
          <p:spPr>
            <a:xfrm>
              <a:off x="10624868" y="5458691"/>
              <a:ext cx="0" cy="2168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2" name="Círculo: Vazio 1031">
            <a:extLst>
              <a:ext uri="{FF2B5EF4-FFF2-40B4-BE49-F238E27FC236}">
                <a16:creationId xmlns:a16="http://schemas.microsoft.com/office/drawing/2014/main" id="{88EE2B9A-EA19-037D-3DE8-67DE8018FE04}"/>
              </a:ext>
            </a:extLst>
          </p:cNvPr>
          <p:cNvSpPr/>
          <p:nvPr/>
        </p:nvSpPr>
        <p:spPr>
          <a:xfrm>
            <a:off x="1378298" y="2965024"/>
            <a:ext cx="1716706" cy="1716706"/>
          </a:xfrm>
          <a:prstGeom prst="donut">
            <a:avLst>
              <a:gd name="adj" fmla="val 20659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33" name="Círculo: Vazio 1032">
            <a:extLst>
              <a:ext uri="{FF2B5EF4-FFF2-40B4-BE49-F238E27FC236}">
                <a16:creationId xmlns:a16="http://schemas.microsoft.com/office/drawing/2014/main" id="{D89F485D-61DA-B7A4-3130-D97D66FF5353}"/>
              </a:ext>
            </a:extLst>
          </p:cNvPr>
          <p:cNvSpPr/>
          <p:nvPr/>
        </p:nvSpPr>
        <p:spPr>
          <a:xfrm>
            <a:off x="958268" y="2547534"/>
            <a:ext cx="2556766" cy="2556766"/>
          </a:xfrm>
          <a:prstGeom prst="donut">
            <a:avLst>
              <a:gd name="adj" fmla="val 13868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34" name="Círculo: Vazio 1033">
            <a:extLst>
              <a:ext uri="{FF2B5EF4-FFF2-40B4-BE49-F238E27FC236}">
                <a16:creationId xmlns:a16="http://schemas.microsoft.com/office/drawing/2014/main" id="{E51EC625-F7BF-598B-8497-63C3B55CD829}"/>
              </a:ext>
            </a:extLst>
          </p:cNvPr>
          <p:cNvSpPr/>
          <p:nvPr/>
        </p:nvSpPr>
        <p:spPr>
          <a:xfrm>
            <a:off x="541963" y="2127502"/>
            <a:ext cx="3389376" cy="3389376"/>
          </a:xfrm>
          <a:prstGeom prst="donut">
            <a:avLst>
              <a:gd name="adj" fmla="val 1029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35" name="Retângulo: Cantos Arredondados 1034">
            <a:extLst>
              <a:ext uri="{FF2B5EF4-FFF2-40B4-BE49-F238E27FC236}">
                <a16:creationId xmlns:a16="http://schemas.microsoft.com/office/drawing/2014/main" id="{0DC62D07-11E7-F6C1-F489-2960D36BDE5A}"/>
              </a:ext>
            </a:extLst>
          </p:cNvPr>
          <p:cNvSpPr/>
          <p:nvPr/>
        </p:nvSpPr>
        <p:spPr>
          <a:xfrm>
            <a:off x="2061201" y="2127504"/>
            <a:ext cx="3512561" cy="3509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7" name="Retângulo: Cantos Arredondados 1036">
            <a:extLst>
              <a:ext uri="{FF2B5EF4-FFF2-40B4-BE49-F238E27FC236}">
                <a16:creationId xmlns:a16="http://schemas.microsoft.com/office/drawing/2014/main" id="{200E9B52-3826-64B2-3B68-332EC8532858}"/>
              </a:ext>
            </a:extLst>
          </p:cNvPr>
          <p:cNvSpPr/>
          <p:nvPr/>
        </p:nvSpPr>
        <p:spPr>
          <a:xfrm>
            <a:off x="2061201" y="2547534"/>
            <a:ext cx="3512561" cy="3509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00000">
                <a:schemeClr val="accent2">
                  <a:lumMod val="97000"/>
                  <a:lumOff val="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8" name="Retângulo: Cantos Arredondados 1037">
            <a:extLst>
              <a:ext uri="{FF2B5EF4-FFF2-40B4-BE49-F238E27FC236}">
                <a16:creationId xmlns:a16="http://schemas.microsoft.com/office/drawing/2014/main" id="{7C51C665-1D6A-779B-011B-5B0EDB07514E}"/>
              </a:ext>
            </a:extLst>
          </p:cNvPr>
          <p:cNvSpPr/>
          <p:nvPr/>
        </p:nvSpPr>
        <p:spPr>
          <a:xfrm>
            <a:off x="2061201" y="2967564"/>
            <a:ext cx="3512561" cy="3509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100000">
                <a:schemeClr val="accent3">
                  <a:lumMod val="97000"/>
                  <a:lumOff val="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39" name="Agrupar 1038">
            <a:extLst>
              <a:ext uri="{FF2B5EF4-FFF2-40B4-BE49-F238E27FC236}">
                <a16:creationId xmlns:a16="http://schemas.microsoft.com/office/drawing/2014/main" id="{EB6BEBFE-52AA-9621-01C4-30B3D1C48ED3}"/>
              </a:ext>
            </a:extLst>
          </p:cNvPr>
          <p:cNvGrpSpPr/>
          <p:nvPr/>
        </p:nvGrpSpPr>
        <p:grpSpPr>
          <a:xfrm>
            <a:off x="958268" y="2547534"/>
            <a:ext cx="2556766" cy="2556766"/>
            <a:chOff x="4817617" y="2547534"/>
            <a:chExt cx="2556766" cy="2556766"/>
          </a:xfrm>
        </p:grpSpPr>
        <p:sp>
          <p:nvSpPr>
            <p:cNvPr id="1043" name="Círculo: Vazio 1042">
              <a:extLst>
                <a:ext uri="{FF2B5EF4-FFF2-40B4-BE49-F238E27FC236}">
                  <a16:creationId xmlns:a16="http://schemas.microsoft.com/office/drawing/2014/main" id="{52CAEB6B-03AF-5CBE-51DE-A666A63B7C9F}"/>
                </a:ext>
              </a:extLst>
            </p:cNvPr>
            <p:cNvSpPr/>
            <p:nvPr/>
          </p:nvSpPr>
          <p:spPr>
            <a:xfrm>
              <a:off x="4817617" y="2547534"/>
              <a:ext cx="2556766" cy="2556766"/>
            </a:xfrm>
            <a:prstGeom prst="donut">
              <a:avLst>
                <a:gd name="adj" fmla="val 13868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1044" name="Agrupar 1043">
              <a:extLst>
                <a:ext uri="{FF2B5EF4-FFF2-40B4-BE49-F238E27FC236}">
                  <a16:creationId xmlns:a16="http://schemas.microsoft.com/office/drawing/2014/main" id="{15DF3E77-D303-861B-F482-109DEB5C039D}"/>
                </a:ext>
              </a:extLst>
            </p:cNvPr>
            <p:cNvGrpSpPr/>
            <p:nvPr/>
          </p:nvGrpSpPr>
          <p:grpSpPr>
            <a:xfrm>
              <a:off x="4821343" y="2547534"/>
              <a:ext cx="2549315" cy="2549315"/>
              <a:chOff x="1080314" y="2547534"/>
              <a:chExt cx="2549315" cy="2549315"/>
            </a:xfrm>
          </p:grpSpPr>
          <p:sp>
            <p:nvSpPr>
              <p:cNvPr id="1053" name="Semicírculo 1052">
                <a:extLst>
                  <a:ext uri="{FF2B5EF4-FFF2-40B4-BE49-F238E27FC236}">
                    <a16:creationId xmlns:a16="http://schemas.microsoft.com/office/drawing/2014/main" id="{2983792F-EDCE-78D4-E741-6C292B9B560F}"/>
                  </a:ext>
                </a:extLst>
              </p:cNvPr>
              <p:cNvSpPr/>
              <p:nvPr/>
            </p:nvSpPr>
            <p:spPr>
              <a:xfrm flipH="1">
                <a:off x="1080314" y="2547534"/>
                <a:ext cx="2549315" cy="2549315"/>
              </a:xfrm>
              <a:prstGeom prst="blockArc">
                <a:avLst>
                  <a:gd name="adj1" fmla="val 8453934"/>
                  <a:gd name="adj2" fmla="val 16200373"/>
                  <a:gd name="adj3" fmla="val 137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4" name="Agrupar 1053">
                <a:extLst>
                  <a:ext uri="{FF2B5EF4-FFF2-40B4-BE49-F238E27FC236}">
                    <a16:creationId xmlns:a16="http://schemas.microsoft.com/office/drawing/2014/main" id="{4179E9E4-0DDF-A3F4-05D5-FD33B454305D}"/>
                  </a:ext>
                </a:extLst>
              </p:cNvPr>
              <p:cNvGrpSpPr/>
              <p:nvPr/>
            </p:nvGrpSpPr>
            <p:grpSpPr>
              <a:xfrm>
                <a:off x="3026663" y="4348353"/>
                <a:ext cx="350901" cy="350901"/>
                <a:chOff x="3026663" y="4348353"/>
                <a:chExt cx="350901" cy="350901"/>
              </a:xfrm>
            </p:grpSpPr>
            <p:sp>
              <p:nvSpPr>
                <p:cNvPr id="1055" name="Elipse 1054">
                  <a:extLst>
                    <a:ext uri="{FF2B5EF4-FFF2-40B4-BE49-F238E27FC236}">
                      <a16:creationId xmlns:a16="http://schemas.microsoft.com/office/drawing/2014/main" id="{17456556-8451-14C1-E23C-8D98F21DFB9D}"/>
                    </a:ext>
                  </a:extLst>
                </p:cNvPr>
                <p:cNvSpPr/>
                <p:nvPr/>
              </p:nvSpPr>
              <p:spPr>
                <a:xfrm>
                  <a:off x="3026663" y="4348353"/>
                  <a:ext cx="350901" cy="3509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3073" name="Gráfico 3072" descr="Microscópio com preenchimento sólido">
                  <a:extLst>
                    <a:ext uri="{FF2B5EF4-FFF2-40B4-BE49-F238E27FC236}">
                      <a16:creationId xmlns:a16="http://schemas.microsoft.com/office/drawing/2014/main" id="{05CF9751-FFCD-5157-0784-BDC5EDE06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7367" y="4409057"/>
                  <a:ext cx="229492" cy="22949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074" name="CaixaDeTexto 3073">
            <a:extLst>
              <a:ext uri="{FF2B5EF4-FFF2-40B4-BE49-F238E27FC236}">
                <a16:creationId xmlns:a16="http://schemas.microsoft.com/office/drawing/2014/main" id="{99F04725-35F0-93D2-4EF3-FCFBE77B433B}"/>
              </a:ext>
            </a:extLst>
          </p:cNvPr>
          <p:cNvSpPr txBox="1"/>
          <p:nvPr/>
        </p:nvSpPr>
        <p:spPr>
          <a:xfrm>
            <a:off x="3367119" y="2118288"/>
            <a:ext cx="4267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Barlow Semi Condensed ExLight" panose="00000306000000000000" pitchFamily="2" charset="0"/>
              </a:rPr>
              <a:t>3M</a:t>
            </a:r>
          </a:p>
        </p:txBody>
      </p:sp>
      <p:sp>
        <p:nvSpPr>
          <p:cNvPr id="3076" name="CaixaDeTexto 3075">
            <a:extLst>
              <a:ext uri="{FF2B5EF4-FFF2-40B4-BE49-F238E27FC236}">
                <a16:creationId xmlns:a16="http://schemas.microsoft.com/office/drawing/2014/main" id="{7E05D23F-FB02-364F-9E61-D27FB128ABBD}"/>
              </a:ext>
            </a:extLst>
          </p:cNvPr>
          <p:cNvSpPr txBox="1"/>
          <p:nvPr/>
        </p:nvSpPr>
        <p:spPr>
          <a:xfrm>
            <a:off x="3641844" y="2538318"/>
            <a:ext cx="5036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Barlow Semi Condensed ExLight" panose="00000306000000000000" pitchFamily="2" charset="0"/>
              </a:rPr>
              <a:t>650</a:t>
            </a:r>
          </a:p>
        </p:txBody>
      </p:sp>
      <p:sp>
        <p:nvSpPr>
          <p:cNvPr id="3078" name="CaixaDeTexto 3077">
            <a:extLst>
              <a:ext uri="{FF2B5EF4-FFF2-40B4-BE49-F238E27FC236}">
                <a16:creationId xmlns:a16="http://schemas.microsoft.com/office/drawing/2014/main" id="{92C56122-1EA9-BC06-827C-B5B627CF4C1B}"/>
              </a:ext>
            </a:extLst>
          </p:cNvPr>
          <p:cNvSpPr txBox="1"/>
          <p:nvPr/>
        </p:nvSpPr>
        <p:spPr>
          <a:xfrm>
            <a:off x="3916164" y="2958348"/>
            <a:ext cx="50687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Barlow Semi Condensed ExLight" panose="00000306000000000000" pitchFamily="2" charset="0"/>
              </a:rPr>
              <a:t>45K</a:t>
            </a:r>
          </a:p>
        </p:txBody>
      </p:sp>
      <p:grpSp>
        <p:nvGrpSpPr>
          <p:cNvPr id="3079" name="Agrupar 3078">
            <a:extLst>
              <a:ext uri="{FF2B5EF4-FFF2-40B4-BE49-F238E27FC236}">
                <a16:creationId xmlns:a16="http://schemas.microsoft.com/office/drawing/2014/main" id="{FD7C00BC-1CFB-79EE-C3BD-B8FC84D27887}"/>
              </a:ext>
            </a:extLst>
          </p:cNvPr>
          <p:cNvGrpSpPr/>
          <p:nvPr/>
        </p:nvGrpSpPr>
        <p:grpSpPr>
          <a:xfrm>
            <a:off x="1378298" y="2967565"/>
            <a:ext cx="1716706" cy="1711269"/>
            <a:chOff x="5237647" y="2967565"/>
            <a:chExt cx="1716706" cy="1711269"/>
          </a:xfrm>
        </p:grpSpPr>
        <p:sp>
          <p:nvSpPr>
            <p:cNvPr id="3080" name="Círculo: Vazio 3079">
              <a:extLst>
                <a:ext uri="{FF2B5EF4-FFF2-40B4-BE49-F238E27FC236}">
                  <a16:creationId xmlns:a16="http://schemas.microsoft.com/office/drawing/2014/main" id="{F605C773-E16D-FA16-4C59-D4A09EED3696}"/>
                </a:ext>
              </a:extLst>
            </p:cNvPr>
            <p:cNvSpPr/>
            <p:nvPr/>
          </p:nvSpPr>
          <p:spPr>
            <a:xfrm>
              <a:off x="5237647" y="2968834"/>
              <a:ext cx="1716706" cy="1710000"/>
            </a:xfrm>
            <a:prstGeom prst="donut">
              <a:avLst>
                <a:gd name="adj" fmla="val 20659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3081" name="Agrupar 3080">
              <a:extLst>
                <a:ext uri="{FF2B5EF4-FFF2-40B4-BE49-F238E27FC236}">
                  <a16:creationId xmlns:a16="http://schemas.microsoft.com/office/drawing/2014/main" id="{AA70E712-4513-398A-11B1-29610C9A4360}"/>
                </a:ext>
              </a:extLst>
            </p:cNvPr>
            <p:cNvGrpSpPr/>
            <p:nvPr/>
          </p:nvGrpSpPr>
          <p:grpSpPr>
            <a:xfrm>
              <a:off x="5241373" y="2967565"/>
              <a:ext cx="1709254" cy="1709254"/>
              <a:chOff x="5241373" y="2967565"/>
              <a:chExt cx="1709254" cy="1709254"/>
            </a:xfrm>
          </p:grpSpPr>
          <p:sp>
            <p:nvSpPr>
              <p:cNvPr id="3083" name="Semicírculo 3082">
                <a:extLst>
                  <a:ext uri="{FF2B5EF4-FFF2-40B4-BE49-F238E27FC236}">
                    <a16:creationId xmlns:a16="http://schemas.microsoft.com/office/drawing/2014/main" id="{7B1E5A2F-7310-251F-52DD-A059BBBCEFDD}"/>
                  </a:ext>
                </a:extLst>
              </p:cNvPr>
              <p:cNvSpPr/>
              <p:nvPr/>
            </p:nvSpPr>
            <p:spPr>
              <a:xfrm flipH="1">
                <a:off x="5241373" y="2967565"/>
                <a:ext cx="1709254" cy="1709254"/>
              </a:xfrm>
              <a:prstGeom prst="blockArc">
                <a:avLst>
                  <a:gd name="adj1" fmla="val 3489644"/>
                  <a:gd name="adj2" fmla="val 16213495"/>
                  <a:gd name="adj3" fmla="val 2061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86" name="Agrupar 3085">
                <a:extLst>
                  <a:ext uri="{FF2B5EF4-FFF2-40B4-BE49-F238E27FC236}">
                    <a16:creationId xmlns:a16="http://schemas.microsoft.com/office/drawing/2014/main" id="{05DF1EE9-ACF2-F57E-56F4-0D535AA559F5}"/>
                  </a:ext>
                </a:extLst>
              </p:cNvPr>
              <p:cNvGrpSpPr/>
              <p:nvPr/>
            </p:nvGrpSpPr>
            <p:grpSpPr>
              <a:xfrm>
                <a:off x="5552504" y="4220464"/>
                <a:ext cx="350901" cy="350901"/>
                <a:chOff x="1816734" y="4214749"/>
                <a:chExt cx="350901" cy="350901"/>
              </a:xfrm>
            </p:grpSpPr>
            <p:sp>
              <p:nvSpPr>
                <p:cNvPr id="3087" name="Elipse 3086">
                  <a:extLst>
                    <a:ext uri="{FF2B5EF4-FFF2-40B4-BE49-F238E27FC236}">
                      <a16:creationId xmlns:a16="http://schemas.microsoft.com/office/drawing/2014/main" id="{58702BCA-4BCE-8862-A123-6700A31A46DE}"/>
                    </a:ext>
                  </a:extLst>
                </p:cNvPr>
                <p:cNvSpPr/>
                <p:nvPr/>
              </p:nvSpPr>
              <p:spPr>
                <a:xfrm>
                  <a:off x="1816734" y="4214749"/>
                  <a:ext cx="350901" cy="3509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3088" name="Gráfico 3087" descr="Cabeça com engrenagens com preenchimento sólido">
                  <a:extLst>
                    <a:ext uri="{FF2B5EF4-FFF2-40B4-BE49-F238E27FC236}">
                      <a16:creationId xmlns:a16="http://schemas.microsoft.com/office/drawing/2014/main" id="{DB2840EE-EAEE-818F-0A70-1249EFA9A1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7438" y="4275453"/>
                  <a:ext cx="229492" cy="22949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089" name="Agrupar 3088">
            <a:extLst>
              <a:ext uri="{FF2B5EF4-FFF2-40B4-BE49-F238E27FC236}">
                <a16:creationId xmlns:a16="http://schemas.microsoft.com/office/drawing/2014/main" id="{8B9B58A3-FC1C-50EE-473A-F25E2620A18D}"/>
              </a:ext>
            </a:extLst>
          </p:cNvPr>
          <p:cNvGrpSpPr/>
          <p:nvPr/>
        </p:nvGrpSpPr>
        <p:grpSpPr>
          <a:xfrm>
            <a:off x="541963" y="2127502"/>
            <a:ext cx="3389377" cy="3389379"/>
            <a:chOff x="4401312" y="2127502"/>
            <a:chExt cx="3389377" cy="3389379"/>
          </a:xfrm>
        </p:grpSpPr>
        <p:sp>
          <p:nvSpPr>
            <p:cNvPr id="3090" name="Círculo: Vazio 3089">
              <a:extLst>
                <a:ext uri="{FF2B5EF4-FFF2-40B4-BE49-F238E27FC236}">
                  <a16:creationId xmlns:a16="http://schemas.microsoft.com/office/drawing/2014/main" id="{67559758-D733-7E0E-A8FE-1916FD3B8CEE}"/>
                </a:ext>
              </a:extLst>
            </p:cNvPr>
            <p:cNvSpPr/>
            <p:nvPr/>
          </p:nvSpPr>
          <p:spPr>
            <a:xfrm>
              <a:off x="4401312" y="2127502"/>
              <a:ext cx="3389376" cy="3389376"/>
            </a:xfrm>
            <a:prstGeom prst="donut">
              <a:avLst>
                <a:gd name="adj" fmla="val 1029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3091" name="Agrupar 3090">
              <a:extLst>
                <a:ext uri="{FF2B5EF4-FFF2-40B4-BE49-F238E27FC236}">
                  <a16:creationId xmlns:a16="http://schemas.microsoft.com/office/drawing/2014/main" id="{4BCF3C03-8DAC-AE88-CC21-B7F5D7A18596}"/>
                </a:ext>
              </a:extLst>
            </p:cNvPr>
            <p:cNvGrpSpPr/>
            <p:nvPr/>
          </p:nvGrpSpPr>
          <p:grpSpPr>
            <a:xfrm>
              <a:off x="4401312" y="2127504"/>
              <a:ext cx="3389377" cy="3389377"/>
              <a:chOff x="660284" y="2127504"/>
              <a:chExt cx="3389377" cy="3389377"/>
            </a:xfrm>
          </p:grpSpPr>
          <p:sp>
            <p:nvSpPr>
              <p:cNvPr id="3092" name="Semicírculo 3091">
                <a:extLst>
                  <a:ext uri="{FF2B5EF4-FFF2-40B4-BE49-F238E27FC236}">
                    <a16:creationId xmlns:a16="http://schemas.microsoft.com/office/drawing/2014/main" id="{8881983A-3F66-FEDC-C48D-B5F887E14E61}"/>
                  </a:ext>
                </a:extLst>
              </p:cNvPr>
              <p:cNvSpPr/>
              <p:nvPr/>
            </p:nvSpPr>
            <p:spPr>
              <a:xfrm flipH="1">
                <a:off x="660284" y="2127504"/>
                <a:ext cx="3389377" cy="3389377"/>
              </a:xfrm>
              <a:prstGeom prst="blockArc">
                <a:avLst>
                  <a:gd name="adj1" fmla="val 19714929"/>
                  <a:gd name="adj2" fmla="val 16206806"/>
                  <a:gd name="adj3" fmla="val 1026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93" name="Agrupar 3092">
                <a:extLst>
                  <a:ext uri="{FF2B5EF4-FFF2-40B4-BE49-F238E27FC236}">
                    <a16:creationId xmlns:a16="http://schemas.microsoft.com/office/drawing/2014/main" id="{203BF1E7-5CB3-7440-7C10-161DF594B716}"/>
                  </a:ext>
                </a:extLst>
              </p:cNvPr>
              <p:cNvGrpSpPr/>
              <p:nvPr/>
            </p:nvGrpSpPr>
            <p:grpSpPr>
              <a:xfrm>
                <a:off x="876934" y="2860929"/>
                <a:ext cx="350901" cy="350901"/>
                <a:chOff x="876934" y="2860929"/>
                <a:chExt cx="350901" cy="350901"/>
              </a:xfrm>
            </p:grpSpPr>
            <p:sp>
              <p:nvSpPr>
                <p:cNvPr id="3094" name="Elipse 3093">
                  <a:extLst>
                    <a:ext uri="{FF2B5EF4-FFF2-40B4-BE49-F238E27FC236}">
                      <a16:creationId xmlns:a16="http://schemas.microsoft.com/office/drawing/2014/main" id="{7725F5B0-869D-9225-190D-F95CA4EB0014}"/>
                    </a:ext>
                  </a:extLst>
                </p:cNvPr>
                <p:cNvSpPr/>
                <p:nvPr/>
              </p:nvSpPr>
              <p:spPr>
                <a:xfrm>
                  <a:off x="876934" y="2860929"/>
                  <a:ext cx="350901" cy="3509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3095" name="Gráfico 3094" descr="Bloqueio com preenchimento sólido">
                  <a:extLst>
                    <a:ext uri="{FF2B5EF4-FFF2-40B4-BE49-F238E27FC236}">
                      <a16:creationId xmlns:a16="http://schemas.microsoft.com/office/drawing/2014/main" id="{38DC243D-7BEA-0395-3373-5DD9AA6CD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024" y="2921255"/>
                  <a:ext cx="229492" cy="22949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096" name="CaixaDeTexto 3095">
            <a:extLst>
              <a:ext uri="{FF2B5EF4-FFF2-40B4-BE49-F238E27FC236}">
                <a16:creationId xmlns:a16="http://schemas.microsoft.com/office/drawing/2014/main" id="{13CA872B-C89C-A53D-8DAF-E2394F965C4D}"/>
              </a:ext>
            </a:extLst>
          </p:cNvPr>
          <p:cNvSpPr txBox="1"/>
          <p:nvPr/>
        </p:nvSpPr>
        <p:spPr>
          <a:xfrm>
            <a:off x="3783386" y="2149065"/>
            <a:ext cx="106150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Título aqui</a:t>
            </a:r>
          </a:p>
        </p:txBody>
      </p:sp>
      <p:sp>
        <p:nvSpPr>
          <p:cNvPr id="3097" name="CaixaDeTexto 3096">
            <a:extLst>
              <a:ext uri="{FF2B5EF4-FFF2-40B4-BE49-F238E27FC236}">
                <a16:creationId xmlns:a16="http://schemas.microsoft.com/office/drawing/2014/main" id="{6F7E9631-67BB-F28E-F2B1-2DBC56D2277E}"/>
              </a:ext>
            </a:extLst>
          </p:cNvPr>
          <p:cNvSpPr txBox="1"/>
          <p:nvPr/>
        </p:nvSpPr>
        <p:spPr>
          <a:xfrm>
            <a:off x="4058111" y="2569095"/>
            <a:ext cx="105830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Título aqui</a:t>
            </a:r>
          </a:p>
        </p:txBody>
      </p:sp>
      <p:sp>
        <p:nvSpPr>
          <p:cNvPr id="3098" name="CaixaDeTexto 3097">
            <a:extLst>
              <a:ext uri="{FF2B5EF4-FFF2-40B4-BE49-F238E27FC236}">
                <a16:creationId xmlns:a16="http://schemas.microsoft.com/office/drawing/2014/main" id="{00385286-7D2A-3934-12D4-335B3778C3C4}"/>
              </a:ext>
            </a:extLst>
          </p:cNvPr>
          <p:cNvSpPr txBox="1"/>
          <p:nvPr/>
        </p:nvSpPr>
        <p:spPr>
          <a:xfrm>
            <a:off x="4332431" y="2989125"/>
            <a:ext cx="105830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Título aqui</a:t>
            </a:r>
          </a:p>
        </p:txBody>
      </p:sp>
      <p:sp>
        <p:nvSpPr>
          <p:cNvPr id="3099" name="Elipse 3098">
            <a:extLst>
              <a:ext uri="{FF2B5EF4-FFF2-40B4-BE49-F238E27FC236}">
                <a16:creationId xmlns:a16="http://schemas.microsoft.com/office/drawing/2014/main" id="{535A82B6-7AC0-7CB1-32B0-309775415B90}"/>
              </a:ext>
            </a:extLst>
          </p:cNvPr>
          <p:cNvSpPr/>
          <p:nvPr/>
        </p:nvSpPr>
        <p:spPr>
          <a:xfrm>
            <a:off x="2061201" y="2547535"/>
            <a:ext cx="350901" cy="3509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00" name="Elipse 3099">
            <a:extLst>
              <a:ext uri="{FF2B5EF4-FFF2-40B4-BE49-F238E27FC236}">
                <a16:creationId xmlns:a16="http://schemas.microsoft.com/office/drawing/2014/main" id="{BF17A956-3EF5-0E14-0AD1-086470AE3842}"/>
              </a:ext>
            </a:extLst>
          </p:cNvPr>
          <p:cNvSpPr/>
          <p:nvPr/>
        </p:nvSpPr>
        <p:spPr>
          <a:xfrm>
            <a:off x="2061201" y="2967565"/>
            <a:ext cx="350901" cy="35090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01" name="Gráfico 3100" descr="Círculo com seta para a esquerda com preenchimento sólido">
            <a:extLst>
              <a:ext uri="{FF2B5EF4-FFF2-40B4-BE49-F238E27FC236}">
                <a16:creationId xmlns:a16="http://schemas.microsoft.com/office/drawing/2014/main" id="{AC4BC4CE-C550-8AB3-01F6-BE0F95BE43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 rot="10800000">
            <a:off x="2090664" y="2997027"/>
            <a:ext cx="291976" cy="291976"/>
          </a:xfrm>
          <a:prstGeom prst="rect">
            <a:avLst/>
          </a:prstGeom>
        </p:spPr>
      </p:pic>
      <p:pic>
        <p:nvPicPr>
          <p:cNvPr id="3102" name="Gráfico 3101" descr="Círculo com seta para a esquerda com preenchimento sólido">
            <a:extLst>
              <a:ext uri="{FF2B5EF4-FFF2-40B4-BE49-F238E27FC236}">
                <a16:creationId xmlns:a16="http://schemas.microsoft.com/office/drawing/2014/main" id="{AAFBA92D-BB45-E46C-4BE6-07A7EC707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 rot="10800000">
            <a:off x="2090664" y="2576995"/>
            <a:ext cx="291976" cy="291976"/>
          </a:xfrm>
          <a:prstGeom prst="rect">
            <a:avLst/>
          </a:prstGeom>
        </p:spPr>
      </p:pic>
      <p:sp>
        <p:nvSpPr>
          <p:cNvPr id="3103" name="Elipse 3102">
            <a:extLst>
              <a:ext uri="{FF2B5EF4-FFF2-40B4-BE49-F238E27FC236}">
                <a16:creationId xmlns:a16="http://schemas.microsoft.com/office/drawing/2014/main" id="{90F074C5-8FAA-B0FC-14A4-74A2B21D6573}"/>
              </a:ext>
            </a:extLst>
          </p:cNvPr>
          <p:cNvSpPr/>
          <p:nvPr/>
        </p:nvSpPr>
        <p:spPr>
          <a:xfrm>
            <a:off x="2061201" y="2127504"/>
            <a:ext cx="350901" cy="3509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04" name="Gráfico 3103" descr="Círculo com seta para a esquerda com preenchimento sólido">
            <a:extLst>
              <a:ext uri="{FF2B5EF4-FFF2-40B4-BE49-F238E27FC236}">
                <a16:creationId xmlns:a16="http://schemas.microsoft.com/office/drawing/2014/main" id="{8304AA23-33ED-CC5B-C47A-161876B1C9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 rot="10800000">
            <a:off x="2090664" y="2156965"/>
            <a:ext cx="291976" cy="2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936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Homem com laptop no palco&#10;&#10;Descrição gerada automaticamente">
            <a:extLst>
              <a:ext uri="{FF2B5EF4-FFF2-40B4-BE49-F238E27FC236}">
                <a16:creationId xmlns:a16="http://schemas.microsoft.com/office/drawing/2014/main" id="{3BE5513D-97D1-1493-73CE-D5289B6E8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9" r="25012"/>
          <a:stretch/>
        </p:blipFill>
        <p:spPr>
          <a:xfrm flipH="1">
            <a:off x="0" y="0"/>
            <a:ext cx="6222585" cy="6858000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735C3A57-C21D-9564-61D9-62774C21ABBA}"/>
              </a:ext>
            </a:extLst>
          </p:cNvPr>
          <p:cNvSpPr/>
          <p:nvPr/>
        </p:nvSpPr>
        <p:spPr>
          <a:xfrm rot="16200000" flipH="1">
            <a:off x="-196172" y="439243"/>
            <a:ext cx="6857998" cy="597951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681D7B0-335A-AF17-F5A2-B7DDB4E8EB5C}"/>
              </a:ext>
            </a:extLst>
          </p:cNvPr>
          <p:cNvGrpSpPr/>
          <p:nvPr/>
        </p:nvGrpSpPr>
        <p:grpSpPr>
          <a:xfrm>
            <a:off x="416415" y="4019007"/>
            <a:ext cx="2438400" cy="2439353"/>
            <a:chOff x="988223" y="2803650"/>
            <a:chExt cx="2438400" cy="2439353"/>
          </a:xfrm>
          <a:solidFill>
            <a:schemeClr val="accent5">
              <a:alpha val="10000"/>
            </a:schemeClr>
          </a:solidFill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BB729D06-21B5-7740-DF98-314271A184FC}"/>
                </a:ext>
              </a:extLst>
            </p:cNvPr>
            <p:cNvSpPr/>
            <p:nvPr/>
          </p:nvSpPr>
          <p:spPr>
            <a:xfrm>
              <a:off x="988223" y="2804699"/>
              <a:ext cx="1217294" cy="2438208"/>
            </a:xfrm>
            <a:custGeom>
              <a:avLst/>
              <a:gdLst>
                <a:gd name="connsiteX0" fmla="*/ 1217294 w 1217294"/>
                <a:gd name="connsiteY0" fmla="*/ 0 h 2438208"/>
                <a:gd name="connsiteX1" fmla="*/ 1217294 w 1217294"/>
                <a:gd name="connsiteY1" fmla="*/ 520500 h 2438208"/>
                <a:gd name="connsiteX2" fmla="*/ 1078367 w 1217294"/>
                <a:gd name="connsiteY2" fmla="*/ 534505 h 2438208"/>
                <a:gd name="connsiteX3" fmla="*/ 520403 w 1217294"/>
                <a:gd name="connsiteY3" fmla="*/ 1219104 h 2438208"/>
                <a:gd name="connsiteX4" fmla="*/ 1078367 w 1217294"/>
                <a:gd name="connsiteY4" fmla="*/ 1903703 h 2438208"/>
                <a:gd name="connsiteX5" fmla="*/ 1217294 w 1217294"/>
                <a:gd name="connsiteY5" fmla="*/ 1917708 h 2438208"/>
                <a:gd name="connsiteX6" fmla="*/ 1217294 w 1217294"/>
                <a:gd name="connsiteY6" fmla="*/ 2438208 h 2438208"/>
                <a:gd name="connsiteX7" fmla="*/ 1094544 w 1217294"/>
                <a:gd name="connsiteY7" fmla="*/ 2432009 h 2438208"/>
                <a:gd name="connsiteX8" fmla="*/ 0 w 1217294"/>
                <a:gd name="connsiteY8" fmla="*/ 1219104 h 2438208"/>
                <a:gd name="connsiteX9" fmla="*/ 1094544 w 1217294"/>
                <a:gd name="connsiteY9" fmla="*/ 6199 h 2438208"/>
                <a:gd name="connsiteX10" fmla="*/ 1217294 w 1217294"/>
                <a:gd name="connsiteY10" fmla="*/ 0 h 2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94" h="2438208">
                  <a:moveTo>
                    <a:pt x="1217294" y="0"/>
                  </a:moveTo>
                  <a:lnTo>
                    <a:pt x="1217294" y="520500"/>
                  </a:lnTo>
                  <a:lnTo>
                    <a:pt x="1078367" y="534505"/>
                  </a:lnTo>
                  <a:cubicBezTo>
                    <a:pt x="759938" y="599665"/>
                    <a:pt x="520403" y="881412"/>
                    <a:pt x="520403" y="1219104"/>
                  </a:cubicBezTo>
                  <a:cubicBezTo>
                    <a:pt x="520403" y="1556796"/>
                    <a:pt x="759938" y="1838543"/>
                    <a:pt x="1078367" y="1903703"/>
                  </a:cubicBezTo>
                  <a:lnTo>
                    <a:pt x="1217294" y="1917708"/>
                  </a:lnTo>
                  <a:lnTo>
                    <a:pt x="1217294" y="2438208"/>
                  </a:lnTo>
                  <a:lnTo>
                    <a:pt x="1094544" y="2432009"/>
                  </a:lnTo>
                  <a:cubicBezTo>
                    <a:pt x="479754" y="2369574"/>
                    <a:pt x="0" y="1850366"/>
                    <a:pt x="0" y="1219104"/>
                  </a:cubicBezTo>
                  <a:cubicBezTo>
                    <a:pt x="0" y="587842"/>
                    <a:pt x="479754" y="68634"/>
                    <a:pt x="1094544" y="6199"/>
                  </a:cubicBezTo>
                  <a:lnTo>
                    <a:pt x="12172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D480C15F-F8D5-45F7-B3B0-7E7C491D5317}"/>
                </a:ext>
              </a:extLst>
            </p:cNvPr>
            <p:cNvSpPr/>
            <p:nvPr/>
          </p:nvSpPr>
          <p:spPr>
            <a:xfrm rot="16200000">
              <a:off x="2205517" y="2804603"/>
              <a:ext cx="1221106" cy="1219200"/>
            </a:xfrm>
            <a:custGeom>
              <a:avLst/>
              <a:gdLst>
                <a:gd name="connsiteX0" fmla="*/ 1906 w 1221106"/>
                <a:gd name="connsiteY0" fmla="*/ 0 h 1219200"/>
                <a:gd name="connsiteX1" fmla="*/ 1221106 w 1221106"/>
                <a:gd name="connsiteY1" fmla="*/ 1219200 h 1219200"/>
                <a:gd name="connsiteX2" fmla="*/ 700701 w 1221106"/>
                <a:gd name="connsiteY2" fmla="*/ 1219200 h 1219200"/>
                <a:gd name="connsiteX3" fmla="*/ 1905 w 1221106"/>
                <a:gd name="connsiteY3" fmla="*/ 520404 h 1219200"/>
                <a:gd name="connsiteX4" fmla="*/ 0 w 1221106"/>
                <a:gd name="connsiteY4" fmla="*/ 520596 h 1219200"/>
                <a:gd name="connsiteX5" fmla="*/ 0 w 1221106"/>
                <a:gd name="connsiteY5" fmla="*/ 96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106" h="1219200">
                  <a:moveTo>
                    <a:pt x="1906" y="0"/>
                  </a:moveTo>
                  <a:cubicBezTo>
                    <a:pt x="675252" y="0"/>
                    <a:pt x="1221106" y="545854"/>
                    <a:pt x="1221106" y="1219200"/>
                  </a:cubicBezTo>
                  <a:lnTo>
                    <a:pt x="700701" y="1219200"/>
                  </a:lnTo>
                  <a:cubicBezTo>
                    <a:pt x="700701" y="833266"/>
                    <a:pt x="387839" y="520404"/>
                    <a:pt x="1905" y="520404"/>
                  </a:cubicBezTo>
                  <a:lnTo>
                    <a:pt x="0" y="5205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AD40D7EC-03A8-C9E7-92CC-2272C054C125}"/>
                </a:ext>
              </a:extLst>
            </p:cNvPr>
            <p:cNvSpPr/>
            <p:nvPr/>
          </p:nvSpPr>
          <p:spPr>
            <a:xfrm>
              <a:off x="2205517" y="4023803"/>
              <a:ext cx="1221106" cy="1219200"/>
            </a:xfrm>
            <a:custGeom>
              <a:avLst/>
              <a:gdLst>
                <a:gd name="connsiteX0" fmla="*/ 700701 w 1221106"/>
                <a:gd name="connsiteY0" fmla="*/ 0 h 1219200"/>
                <a:gd name="connsiteX1" fmla="*/ 1221106 w 1221106"/>
                <a:gd name="connsiteY1" fmla="*/ 0 h 1219200"/>
                <a:gd name="connsiteX2" fmla="*/ 1906 w 1221106"/>
                <a:gd name="connsiteY2" fmla="*/ 1219200 h 1219200"/>
                <a:gd name="connsiteX3" fmla="*/ 0 w 1221106"/>
                <a:gd name="connsiteY3" fmla="*/ 1219104 h 1219200"/>
                <a:gd name="connsiteX4" fmla="*/ 0 w 1221106"/>
                <a:gd name="connsiteY4" fmla="*/ 698604 h 1219200"/>
                <a:gd name="connsiteX5" fmla="*/ 1905 w 1221106"/>
                <a:gd name="connsiteY5" fmla="*/ 698796 h 1219200"/>
                <a:gd name="connsiteX6" fmla="*/ 700701 w 1221106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6" h="1219200">
                  <a:moveTo>
                    <a:pt x="700701" y="0"/>
                  </a:moveTo>
                  <a:lnTo>
                    <a:pt x="1221106" y="0"/>
                  </a:lnTo>
                  <a:cubicBezTo>
                    <a:pt x="1221106" y="673346"/>
                    <a:pt x="675252" y="1219200"/>
                    <a:pt x="1906" y="1219200"/>
                  </a:cubicBezTo>
                  <a:lnTo>
                    <a:pt x="0" y="1219104"/>
                  </a:lnTo>
                  <a:lnTo>
                    <a:pt x="0" y="698604"/>
                  </a:lnTo>
                  <a:lnTo>
                    <a:pt x="1905" y="698796"/>
                  </a:lnTo>
                  <a:cubicBezTo>
                    <a:pt x="387839" y="698796"/>
                    <a:pt x="700701" y="385934"/>
                    <a:pt x="700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8" name="Título 7">
            <a:extLst>
              <a:ext uri="{FF2B5EF4-FFF2-40B4-BE49-F238E27FC236}">
                <a16:creationId xmlns:a16="http://schemas.microsoft.com/office/drawing/2014/main" id="{4FCB40AD-B7FC-25E7-67A5-4B061BF0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nós?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FF3201-B939-7F6F-31D7-6978A747FF17}"/>
              </a:ext>
            </a:extLst>
          </p:cNvPr>
          <p:cNvSpPr txBox="1"/>
          <p:nvPr/>
        </p:nvSpPr>
        <p:spPr>
          <a:xfrm>
            <a:off x="837463" y="528250"/>
            <a:ext cx="862737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</a:rPr>
              <a:t>POR QUE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078FC95-427D-78A6-4706-1E5750D58858}"/>
              </a:ext>
            </a:extLst>
          </p:cNvPr>
          <p:cNvSpPr txBox="1"/>
          <p:nvPr/>
        </p:nvSpPr>
        <p:spPr>
          <a:xfrm>
            <a:off x="837463" y="1690688"/>
            <a:ext cx="5385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Pellentesque habitant morbi tristique senectus et netus et malesuada fames ac turpis egestas. Proin pharetra nonummy pede. Mauris et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orci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E9869B9-81BC-A63E-F850-2591DA2F3542}"/>
              </a:ext>
            </a:extLst>
          </p:cNvPr>
          <p:cNvGrpSpPr/>
          <p:nvPr/>
        </p:nvGrpSpPr>
        <p:grpSpPr>
          <a:xfrm>
            <a:off x="6932168" y="2559036"/>
            <a:ext cx="4758194" cy="1737275"/>
            <a:chOff x="6932168" y="2559036"/>
            <a:chExt cx="4758194" cy="1737275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5683E1F-A1E1-DD79-1DCD-74B2E360C6FA}"/>
                </a:ext>
              </a:extLst>
            </p:cNvPr>
            <p:cNvSpPr/>
            <p:nvPr/>
          </p:nvSpPr>
          <p:spPr>
            <a:xfrm>
              <a:off x="6932168" y="2561687"/>
              <a:ext cx="4421632" cy="1734624"/>
            </a:xfrm>
            <a:prstGeom prst="rect">
              <a:avLst/>
            </a:prstGeom>
            <a:gradFill flip="none" rotWithShape="1"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27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F1F1995-9517-7B9B-E1D1-BB35F344A4D9}"/>
                </a:ext>
              </a:extLst>
            </p:cNvPr>
            <p:cNvSpPr/>
            <p:nvPr/>
          </p:nvSpPr>
          <p:spPr>
            <a:xfrm>
              <a:off x="10439399" y="2559036"/>
              <a:ext cx="1250963" cy="125096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12" name="Gráfico 11" descr="Selfie com preenchimento sólido">
              <a:extLst>
                <a:ext uri="{FF2B5EF4-FFF2-40B4-BE49-F238E27FC236}">
                  <a16:creationId xmlns:a16="http://schemas.microsoft.com/office/drawing/2014/main" id="{E2A193CB-63B4-C7BC-D36D-F01C2EF63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46604" y="2766241"/>
              <a:ext cx="836552" cy="83655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1F2B387-42FE-29CB-B22C-F1F236F867EA}"/>
                </a:ext>
              </a:extLst>
            </p:cNvPr>
            <p:cNvSpPr txBox="1"/>
            <p:nvPr/>
          </p:nvSpPr>
          <p:spPr>
            <a:xfrm>
              <a:off x="7239000" y="2882696"/>
              <a:ext cx="2998376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  <a:p>
              <a:pPr algn="r">
                <a:spcAft>
                  <a:spcPts val="600"/>
                </a:spcAft>
              </a:pPr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elit. Maecenas </a:t>
              </a:r>
              <a:r>
                <a:rPr lang="pt-BR" sz="1400" dirty="0" err="1">
                  <a:solidFill>
                    <a:schemeClr val="bg1"/>
                  </a:solidFill>
                </a:rPr>
                <a:t>porttitor</a:t>
              </a:r>
              <a:r>
                <a:rPr lang="pt-BR" sz="1400" dirty="0">
                  <a:solidFill>
                    <a:schemeClr val="bg1"/>
                  </a:solidFill>
                </a:rPr>
                <a:t> conguê.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9E6B8A4-344D-A633-4AC7-8B95715DD7C8}"/>
              </a:ext>
            </a:extLst>
          </p:cNvPr>
          <p:cNvGrpSpPr/>
          <p:nvPr/>
        </p:nvGrpSpPr>
        <p:grpSpPr>
          <a:xfrm>
            <a:off x="6932168" y="503405"/>
            <a:ext cx="4758194" cy="1737275"/>
            <a:chOff x="6932168" y="503405"/>
            <a:chExt cx="4758194" cy="1737275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28657CC3-22E2-516F-4667-A8E351CE5404}"/>
                </a:ext>
              </a:extLst>
            </p:cNvPr>
            <p:cNvSpPr/>
            <p:nvPr/>
          </p:nvSpPr>
          <p:spPr>
            <a:xfrm>
              <a:off x="6932168" y="506056"/>
              <a:ext cx="4421632" cy="17346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0B9C2F08-4312-B0DD-C8E4-AB9E14B7C9CF}"/>
                </a:ext>
              </a:extLst>
            </p:cNvPr>
            <p:cNvSpPr/>
            <p:nvPr/>
          </p:nvSpPr>
          <p:spPr>
            <a:xfrm>
              <a:off x="10439399" y="503405"/>
              <a:ext cx="1250963" cy="1250963"/>
            </a:xfrm>
            <a:prstGeom prst="rect">
              <a:avLst/>
            </a:prstGeom>
            <a:gradFill flip="none" rotWithShape="1"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27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C6C574B-48AF-51A5-09FB-6B38F4095F80}"/>
                </a:ext>
              </a:extLst>
            </p:cNvPr>
            <p:cNvSpPr txBox="1"/>
            <p:nvPr/>
          </p:nvSpPr>
          <p:spPr>
            <a:xfrm>
              <a:off x="7239000" y="827065"/>
              <a:ext cx="2998376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  <a:p>
              <a:pPr algn="r">
                <a:spcAft>
                  <a:spcPts val="600"/>
                </a:spcAft>
              </a:pPr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elit. Maecenas </a:t>
              </a:r>
              <a:r>
                <a:rPr lang="pt-BR" sz="1400" dirty="0" err="1">
                  <a:solidFill>
                    <a:schemeClr val="bg1"/>
                  </a:solidFill>
                </a:rPr>
                <a:t>porttitor</a:t>
              </a:r>
              <a:r>
                <a:rPr lang="pt-BR" sz="1400" dirty="0">
                  <a:solidFill>
                    <a:schemeClr val="bg1"/>
                  </a:solidFill>
                </a:rPr>
                <a:t> conguê.</a:t>
              </a:r>
            </a:p>
          </p:txBody>
        </p:sp>
        <p:pic>
          <p:nvPicPr>
            <p:cNvPr id="14" name="Gráfico 13" descr="Check-In com preenchimento sólido">
              <a:extLst>
                <a:ext uri="{FF2B5EF4-FFF2-40B4-BE49-F238E27FC236}">
                  <a16:creationId xmlns:a16="http://schemas.microsoft.com/office/drawing/2014/main" id="{96DED6E9-8121-5132-6720-8DA7C10D0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46604" y="705798"/>
              <a:ext cx="836552" cy="836552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7BAF507-83D0-4091-E2D0-F434C35FB206}"/>
              </a:ext>
            </a:extLst>
          </p:cNvPr>
          <p:cNvGrpSpPr/>
          <p:nvPr/>
        </p:nvGrpSpPr>
        <p:grpSpPr>
          <a:xfrm>
            <a:off x="6932168" y="4617320"/>
            <a:ext cx="4758194" cy="1737275"/>
            <a:chOff x="6932168" y="4617320"/>
            <a:chExt cx="4758194" cy="1737275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14BEC0A-D2F9-D211-31C9-51DE2B11B8B0}"/>
                </a:ext>
              </a:extLst>
            </p:cNvPr>
            <p:cNvSpPr/>
            <p:nvPr/>
          </p:nvSpPr>
          <p:spPr>
            <a:xfrm>
              <a:off x="6932168" y="4619971"/>
              <a:ext cx="4421632" cy="17346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1159852-2DC8-5A40-EA0A-D504E14C036A}"/>
                </a:ext>
              </a:extLst>
            </p:cNvPr>
            <p:cNvSpPr/>
            <p:nvPr/>
          </p:nvSpPr>
          <p:spPr>
            <a:xfrm>
              <a:off x="10439399" y="4617320"/>
              <a:ext cx="1250963" cy="1250963"/>
            </a:xfrm>
            <a:prstGeom prst="rect">
              <a:avLst/>
            </a:prstGeom>
            <a:gradFill flip="none" rotWithShape="1"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27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F55B121-281E-3C75-81A6-53172C2A6DA4}"/>
                </a:ext>
              </a:extLst>
            </p:cNvPr>
            <p:cNvSpPr txBox="1"/>
            <p:nvPr/>
          </p:nvSpPr>
          <p:spPr>
            <a:xfrm>
              <a:off x="7239000" y="4940980"/>
              <a:ext cx="2998376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  <a:p>
              <a:pPr algn="r">
                <a:spcAft>
                  <a:spcPts val="600"/>
                </a:spcAft>
              </a:pPr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elit. Maecenas </a:t>
              </a:r>
              <a:r>
                <a:rPr lang="pt-BR" sz="1400" dirty="0" err="1">
                  <a:solidFill>
                    <a:schemeClr val="bg1"/>
                  </a:solidFill>
                </a:rPr>
                <a:t>porttitor</a:t>
              </a:r>
              <a:r>
                <a:rPr lang="pt-BR" sz="1400" dirty="0">
                  <a:solidFill>
                    <a:schemeClr val="bg1"/>
                  </a:solidFill>
                </a:rPr>
                <a:t> conguê.</a:t>
              </a:r>
            </a:p>
          </p:txBody>
        </p:sp>
        <p:pic>
          <p:nvPicPr>
            <p:cNvPr id="13" name="Gráfico 12" descr="Energia renovável com preenchimento sólido">
              <a:extLst>
                <a:ext uri="{FF2B5EF4-FFF2-40B4-BE49-F238E27FC236}">
                  <a16:creationId xmlns:a16="http://schemas.microsoft.com/office/drawing/2014/main" id="{02E87A54-EFF4-E3E0-9541-599B4FC50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46604" y="4820408"/>
              <a:ext cx="836552" cy="836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7603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85000"/>
              <a:lumOff val="1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 descr="Vista panorâmica da cidade iluminada à noite&#10;&#10;Descrição gerada automaticamente">
            <a:extLst>
              <a:ext uri="{FF2B5EF4-FFF2-40B4-BE49-F238E27FC236}">
                <a16:creationId xmlns:a16="http://schemas.microsoft.com/office/drawing/2014/main" id="{0F9D1E87-6C19-5352-C93D-58CF35575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84C3B4-0BAC-7BBD-D682-6E028043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Tabela de preços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8B22AB-73F4-3F8E-36E4-AF8073BA668C}"/>
              </a:ext>
            </a:extLst>
          </p:cNvPr>
          <p:cNvSpPr txBox="1"/>
          <p:nvPr/>
        </p:nvSpPr>
        <p:spPr>
          <a:xfrm>
            <a:off x="5703112" y="528250"/>
            <a:ext cx="785792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1200" dirty="0">
                <a:solidFill>
                  <a:schemeClr val="accent1"/>
                </a:solidFill>
              </a:rPr>
              <a:t>PREÇOS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F7F4A821-C9B8-99AE-B562-9281E681898F}"/>
              </a:ext>
            </a:extLst>
          </p:cNvPr>
          <p:cNvGrpSpPr/>
          <p:nvPr/>
        </p:nvGrpSpPr>
        <p:grpSpPr>
          <a:xfrm>
            <a:off x="844429" y="2193592"/>
            <a:ext cx="2473647" cy="3852072"/>
            <a:chOff x="844429" y="2193592"/>
            <a:chExt cx="2473647" cy="385207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F9221BD7-3DB5-01ED-EE4F-99FA1DD17091}"/>
                </a:ext>
              </a:extLst>
            </p:cNvPr>
            <p:cNvSpPr/>
            <p:nvPr/>
          </p:nvSpPr>
          <p:spPr>
            <a:xfrm>
              <a:off x="925452" y="2320914"/>
              <a:ext cx="2392624" cy="37247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B3F47EF-F32B-EFDB-85AB-2888EAF5EA4F}"/>
                </a:ext>
              </a:extLst>
            </p:cNvPr>
            <p:cNvSpPr txBox="1"/>
            <p:nvPr/>
          </p:nvSpPr>
          <p:spPr>
            <a:xfrm>
              <a:off x="1018180" y="2484461"/>
              <a:ext cx="2207167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  <a:p>
              <a:pPr>
                <a:spcAft>
                  <a:spcPts val="600"/>
                </a:spcAft>
              </a:pPr>
              <a:endParaRPr lang="pt-BR" sz="1400" dirty="0">
                <a:solidFill>
                  <a:schemeClr val="bg1"/>
                </a:solidFill>
              </a:endParaRP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>
                <a:spcAft>
                  <a:spcPts val="600"/>
                </a:spcAft>
              </a:pPr>
              <a:endParaRPr lang="pt-BR" sz="1400" dirty="0">
                <a:solidFill>
                  <a:schemeClr val="bg1"/>
                </a:solidFill>
              </a:endParaRPr>
            </a:p>
            <a:p>
              <a:pPr>
                <a:spcAft>
                  <a:spcPts val="600"/>
                </a:spcAft>
              </a:pPr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</a:t>
              </a:r>
              <a:r>
                <a:rPr lang="pt-BR" sz="1400" dirty="0" err="1">
                  <a:solidFill>
                    <a:schemeClr val="bg1"/>
                  </a:solidFill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</a:rPr>
                <a:t> sit.</a:t>
              </a:r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8CD100E9-C9F4-AD0D-BF6C-65687A8472A9}"/>
                </a:ext>
              </a:extLst>
            </p:cNvPr>
            <p:cNvSpPr/>
            <p:nvPr/>
          </p:nvSpPr>
          <p:spPr>
            <a:xfrm>
              <a:off x="1388699" y="5356442"/>
              <a:ext cx="1466128" cy="487600"/>
            </a:xfrm>
            <a:prstGeom prst="roundRect">
              <a:avLst/>
            </a:prstGeom>
            <a:gradFill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+mj-lt"/>
                </a:rPr>
                <a:t>390</a:t>
              </a: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AF1A6C94-4318-8A59-8DDE-C887BBCB3BAE}"/>
                </a:ext>
              </a:extLst>
            </p:cNvPr>
            <p:cNvSpPr/>
            <p:nvPr/>
          </p:nvSpPr>
          <p:spPr>
            <a:xfrm>
              <a:off x="844429" y="2193592"/>
              <a:ext cx="2392624" cy="3724750"/>
            </a:xfrm>
            <a:prstGeom prst="rect">
              <a:avLst/>
            </a:prstGeom>
            <a:noFill/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9" name="Gráfico 38" descr="Escudo com preenchimento sólido">
              <a:extLst>
                <a:ext uri="{FF2B5EF4-FFF2-40B4-BE49-F238E27FC236}">
                  <a16:creationId xmlns:a16="http://schemas.microsoft.com/office/drawing/2014/main" id="{796CFDDB-5168-3A36-AB9B-F9C02251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10419" y="2549517"/>
              <a:ext cx="399424" cy="399424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E89B82A0-9BA2-A401-1E28-1B3C59B40B87}"/>
              </a:ext>
            </a:extLst>
          </p:cNvPr>
          <p:cNvGrpSpPr/>
          <p:nvPr/>
        </p:nvGrpSpPr>
        <p:grpSpPr>
          <a:xfrm>
            <a:off x="8769229" y="2193592"/>
            <a:ext cx="2473647" cy="3852072"/>
            <a:chOff x="8769229" y="2193592"/>
            <a:chExt cx="2473647" cy="385207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1B11B27-F454-FC66-683A-A179C1D3AFBA}"/>
                </a:ext>
              </a:extLst>
            </p:cNvPr>
            <p:cNvSpPr/>
            <p:nvPr/>
          </p:nvSpPr>
          <p:spPr>
            <a:xfrm>
              <a:off x="8850252" y="2320914"/>
              <a:ext cx="2392624" cy="3724750"/>
            </a:xfrm>
            <a:prstGeom prst="rect">
              <a:avLst/>
            </a:prstGeom>
            <a:gradFill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pt-BR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B2251E7-8AAF-056A-24CB-FC3382F00A57}"/>
                </a:ext>
              </a:extLst>
            </p:cNvPr>
            <p:cNvSpPr txBox="1"/>
            <p:nvPr/>
          </p:nvSpPr>
          <p:spPr>
            <a:xfrm>
              <a:off x="8942980" y="2484461"/>
              <a:ext cx="2207167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  <a:p>
              <a:pPr>
                <a:spcAft>
                  <a:spcPts val="600"/>
                </a:spcAft>
              </a:pPr>
              <a:endParaRPr lang="pt-BR" sz="1400" dirty="0">
                <a:solidFill>
                  <a:schemeClr val="bg1"/>
                </a:solidFill>
              </a:endParaRP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>
                <a:spcAft>
                  <a:spcPts val="600"/>
                </a:spcAft>
              </a:pPr>
              <a:endParaRPr lang="pt-BR" sz="1400" dirty="0">
                <a:solidFill>
                  <a:schemeClr val="bg1"/>
                </a:solidFill>
              </a:endParaRPr>
            </a:p>
            <a:p>
              <a:pPr>
                <a:spcAft>
                  <a:spcPts val="600"/>
                </a:spcAft>
              </a:pPr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</a:t>
              </a:r>
              <a:r>
                <a:rPr lang="pt-BR" sz="1400" dirty="0" err="1">
                  <a:solidFill>
                    <a:schemeClr val="bg1"/>
                  </a:solidFill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</a:rPr>
                <a:t> sit.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5E9DDE02-3931-750E-EE62-E4362BBC1183}"/>
                </a:ext>
              </a:extLst>
            </p:cNvPr>
            <p:cNvSpPr/>
            <p:nvPr/>
          </p:nvSpPr>
          <p:spPr>
            <a:xfrm>
              <a:off x="9313499" y="5356442"/>
              <a:ext cx="1466128" cy="487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lt1"/>
                  </a:solidFill>
                  <a:latin typeface="+mj-lt"/>
                </a:rPr>
                <a:t>1100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6B843F20-1B8D-B0F6-9566-961E68164428}"/>
                </a:ext>
              </a:extLst>
            </p:cNvPr>
            <p:cNvSpPr/>
            <p:nvPr/>
          </p:nvSpPr>
          <p:spPr>
            <a:xfrm>
              <a:off x="8769229" y="2193592"/>
              <a:ext cx="2392624" cy="3724750"/>
            </a:xfrm>
            <a:prstGeom prst="rect">
              <a:avLst/>
            </a:prstGeom>
            <a:noFill/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0" name="Gráfico 39" descr="Escudo com marca de verificação com preenchimento sólido">
              <a:extLst>
                <a:ext uri="{FF2B5EF4-FFF2-40B4-BE49-F238E27FC236}">
                  <a16:creationId xmlns:a16="http://schemas.microsoft.com/office/drawing/2014/main" id="{2195517C-B710-4E15-4972-5A0F18487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79915" y="2549517"/>
              <a:ext cx="399424" cy="399424"/>
            </a:xfrm>
            <a:prstGeom prst="rect">
              <a:avLst/>
            </a:prstGeom>
          </p:spPr>
        </p:pic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B5DB3FE9-B73E-BCD4-4855-785F01382EFD}"/>
              </a:ext>
            </a:extLst>
          </p:cNvPr>
          <p:cNvGrpSpPr/>
          <p:nvPr/>
        </p:nvGrpSpPr>
        <p:grpSpPr>
          <a:xfrm>
            <a:off x="3486029" y="2193592"/>
            <a:ext cx="2473647" cy="3852072"/>
            <a:chOff x="3486029" y="2193592"/>
            <a:chExt cx="2473647" cy="3852072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F0834E9-EAE0-0972-C647-9CAF96AE5874}"/>
                </a:ext>
              </a:extLst>
            </p:cNvPr>
            <p:cNvSpPr/>
            <p:nvPr/>
          </p:nvSpPr>
          <p:spPr>
            <a:xfrm>
              <a:off x="3567052" y="2320914"/>
              <a:ext cx="2392624" cy="3724750"/>
            </a:xfrm>
            <a:prstGeom prst="rect">
              <a:avLst/>
            </a:prstGeom>
            <a:gradFill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pt-BR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24D33518-774E-5DCF-9B92-85A2A530712B}"/>
                </a:ext>
              </a:extLst>
            </p:cNvPr>
            <p:cNvSpPr txBox="1"/>
            <p:nvPr/>
          </p:nvSpPr>
          <p:spPr>
            <a:xfrm>
              <a:off x="3659780" y="2484461"/>
              <a:ext cx="2207167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  <a:p>
              <a:pPr>
                <a:spcAft>
                  <a:spcPts val="600"/>
                </a:spcAft>
              </a:pPr>
              <a:endParaRPr lang="pt-BR" sz="1400" dirty="0">
                <a:solidFill>
                  <a:schemeClr val="bg1"/>
                </a:solidFill>
              </a:endParaRP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>
                <a:spcAft>
                  <a:spcPts val="600"/>
                </a:spcAft>
              </a:pPr>
              <a:endParaRPr lang="pt-BR" sz="1400" dirty="0">
                <a:solidFill>
                  <a:schemeClr val="bg1"/>
                </a:solidFill>
              </a:endParaRPr>
            </a:p>
            <a:p>
              <a:pPr>
                <a:spcAft>
                  <a:spcPts val="600"/>
                </a:spcAft>
              </a:pPr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</a:t>
              </a:r>
              <a:r>
                <a:rPr lang="pt-BR" sz="1400" dirty="0" err="1">
                  <a:solidFill>
                    <a:schemeClr val="bg1"/>
                  </a:solidFill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</a:rPr>
                <a:t> sit.</a:t>
              </a: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6A969D06-505D-DC20-69A2-FE261A8FC979}"/>
                </a:ext>
              </a:extLst>
            </p:cNvPr>
            <p:cNvSpPr/>
            <p:nvPr/>
          </p:nvSpPr>
          <p:spPr>
            <a:xfrm>
              <a:off x="4030299" y="5356442"/>
              <a:ext cx="1466128" cy="487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lt1"/>
                  </a:solidFill>
                  <a:latin typeface="+mj-lt"/>
                </a:rPr>
                <a:t>590</a:t>
              </a: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14C3108-26A2-9FD0-4F8F-46CE89C24D4D}"/>
                </a:ext>
              </a:extLst>
            </p:cNvPr>
            <p:cNvSpPr/>
            <p:nvPr/>
          </p:nvSpPr>
          <p:spPr>
            <a:xfrm>
              <a:off x="3486029" y="2193592"/>
              <a:ext cx="2392624" cy="3724750"/>
            </a:xfrm>
            <a:prstGeom prst="rect">
              <a:avLst/>
            </a:prstGeom>
            <a:noFill/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8" name="Gráfico 37" descr="Escudo com marca de verificação com preenchimento sólido">
              <a:extLst>
                <a:ext uri="{FF2B5EF4-FFF2-40B4-BE49-F238E27FC236}">
                  <a16:creationId xmlns:a16="http://schemas.microsoft.com/office/drawing/2014/main" id="{1C513B20-DA5C-4686-43D5-4FF93A6D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52019" y="3013997"/>
              <a:ext cx="399424" cy="399424"/>
            </a:xfrm>
            <a:prstGeom prst="rect">
              <a:avLst/>
            </a:prstGeom>
          </p:spPr>
        </p:pic>
        <p:pic>
          <p:nvPicPr>
            <p:cNvPr id="44" name="Gráfico 43" descr="Escudo com preenchimento sólido">
              <a:extLst>
                <a:ext uri="{FF2B5EF4-FFF2-40B4-BE49-F238E27FC236}">
                  <a16:creationId xmlns:a16="http://schemas.microsoft.com/office/drawing/2014/main" id="{EBDC8275-6FF9-8094-339F-9F934F67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51788" y="2549517"/>
              <a:ext cx="399424" cy="399424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9D0E33FF-BAF5-5992-77E0-6164A3ACEA7C}"/>
              </a:ext>
            </a:extLst>
          </p:cNvPr>
          <p:cNvGrpSpPr/>
          <p:nvPr/>
        </p:nvGrpSpPr>
        <p:grpSpPr>
          <a:xfrm>
            <a:off x="6127629" y="2193592"/>
            <a:ext cx="2473647" cy="3852072"/>
            <a:chOff x="6127629" y="2193592"/>
            <a:chExt cx="2473647" cy="385207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94C5B27-481D-FD26-C920-B0602ECC347E}"/>
                </a:ext>
              </a:extLst>
            </p:cNvPr>
            <p:cNvSpPr/>
            <p:nvPr/>
          </p:nvSpPr>
          <p:spPr>
            <a:xfrm>
              <a:off x="6208652" y="2320914"/>
              <a:ext cx="2392624" cy="37247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1887556-BF4F-2D3A-6E9F-B2AFEE5641D1}"/>
                </a:ext>
              </a:extLst>
            </p:cNvPr>
            <p:cNvSpPr txBox="1"/>
            <p:nvPr/>
          </p:nvSpPr>
          <p:spPr>
            <a:xfrm>
              <a:off x="6301380" y="2484461"/>
              <a:ext cx="2207167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  <a:p>
              <a:pPr>
                <a:spcAft>
                  <a:spcPts val="600"/>
                </a:spcAft>
              </a:pPr>
              <a:endParaRPr lang="pt-BR" sz="1400" dirty="0">
                <a:solidFill>
                  <a:schemeClr val="bg1"/>
                </a:solidFill>
              </a:endParaRP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 marL="285750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pt-BR" sz="1400" dirty="0">
                  <a:solidFill>
                    <a:schemeClr val="bg1"/>
                  </a:solidFill>
                </a:rPr>
                <a:t>Texto aqui</a:t>
              </a:r>
            </a:p>
            <a:p>
              <a:pPr>
                <a:spcAft>
                  <a:spcPts val="600"/>
                </a:spcAft>
              </a:pPr>
              <a:endParaRPr lang="pt-BR" sz="1400" dirty="0">
                <a:solidFill>
                  <a:schemeClr val="bg1"/>
                </a:solidFill>
              </a:endParaRPr>
            </a:p>
            <a:p>
              <a:pPr>
                <a:spcAft>
                  <a:spcPts val="600"/>
                </a:spcAft>
              </a:pPr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</a:t>
              </a:r>
              <a:r>
                <a:rPr lang="pt-BR" sz="1400" dirty="0" err="1">
                  <a:solidFill>
                    <a:schemeClr val="bg1"/>
                  </a:solidFill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</a:rPr>
                <a:t> sit.</a:t>
              </a: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F03E7A58-639A-135D-5C77-15615E47C345}"/>
                </a:ext>
              </a:extLst>
            </p:cNvPr>
            <p:cNvSpPr/>
            <p:nvPr/>
          </p:nvSpPr>
          <p:spPr>
            <a:xfrm>
              <a:off x="6671899" y="5356442"/>
              <a:ext cx="1466128" cy="487600"/>
            </a:xfrm>
            <a:prstGeom prst="roundRect">
              <a:avLst/>
            </a:prstGeom>
            <a:gradFill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+mj-lt"/>
                </a:rPr>
                <a:t>700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1B0B349-5E29-E0BA-AFFC-B535CFD83E4C}"/>
                </a:ext>
              </a:extLst>
            </p:cNvPr>
            <p:cNvSpPr/>
            <p:nvPr/>
          </p:nvSpPr>
          <p:spPr>
            <a:xfrm>
              <a:off x="6127629" y="2193592"/>
              <a:ext cx="2392624" cy="3724750"/>
            </a:xfrm>
            <a:prstGeom prst="rect">
              <a:avLst/>
            </a:prstGeom>
            <a:noFill/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1" name="Gráfico 40" descr="Escudo com preenchimento sólido">
              <a:extLst>
                <a:ext uri="{FF2B5EF4-FFF2-40B4-BE49-F238E27FC236}">
                  <a16:creationId xmlns:a16="http://schemas.microsoft.com/office/drawing/2014/main" id="{CE2AD608-C5E7-1ABB-698C-F987C907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8315" y="2549517"/>
              <a:ext cx="399424" cy="399424"/>
            </a:xfrm>
            <a:prstGeom prst="rect">
              <a:avLst/>
            </a:prstGeom>
          </p:spPr>
        </p:pic>
        <p:pic>
          <p:nvPicPr>
            <p:cNvPr id="43" name="Gráfico 42" descr="Escudo com preenchimento sólido">
              <a:extLst>
                <a:ext uri="{FF2B5EF4-FFF2-40B4-BE49-F238E27FC236}">
                  <a16:creationId xmlns:a16="http://schemas.microsoft.com/office/drawing/2014/main" id="{7CA81B77-EABB-E075-8371-068136E1C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8315" y="3013997"/>
              <a:ext cx="399424" cy="399424"/>
            </a:xfrm>
            <a:prstGeom prst="rect">
              <a:avLst/>
            </a:prstGeom>
          </p:spPr>
        </p:pic>
        <p:pic>
          <p:nvPicPr>
            <p:cNvPr id="45" name="Gráfico 44" descr="Escudo com marca de verificação com preenchimento sólido">
              <a:extLst>
                <a:ext uri="{FF2B5EF4-FFF2-40B4-BE49-F238E27FC236}">
                  <a16:creationId xmlns:a16="http://schemas.microsoft.com/office/drawing/2014/main" id="{7D26BCBF-6BB8-49EE-1B5C-0BC764334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38315" y="3478477"/>
              <a:ext cx="399424" cy="399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96522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3DAEDC3-5369-62C5-DD3A-27560A621282}"/>
              </a:ext>
            </a:extLst>
          </p:cNvPr>
          <p:cNvGrpSpPr/>
          <p:nvPr/>
        </p:nvGrpSpPr>
        <p:grpSpPr>
          <a:xfrm>
            <a:off x="416415" y="439484"/>
            <a:ext cx="2438400" cy="2439353"/>
            <a:chOff x="988223" y="2803650"/>
            <a:chExt cx="2438400" cy="2439353"/>
          </a:xfrm>
          <a:solidFill>
            <a:schemeClr val="accent5">
              <a:alpha val="10000"/>
            </a:schemeClr>
          </a:solidFill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CCCD294B-3623-E584-FCB9-1741BC7AE277}"/>
                </a:ext>
              </a:extLst>
            </p:cNvPr>
            <p:cNvSpPr/>
            <p:nvPr/>
          </p:nvSpPr>
          <p:spPr>
            <a:xfrm>
              <a:off x="988223" y="2804699"/>
              <a:ext cx="1217294" cy="2438208"/>
            </a:xfrm>
            <a:custGeom>
              <a:avLst/>
              <a:gdLst>
                <a:gd name="connsiteX0" fmla="*/ 1217294 w 1217294"/>
                <a:gd name="connsiteY0" fmla="*/ 0 h 2438208"/>
                <a:gd name="connsiteX1" fmla="*/ 1217294 w 1217294"/>
                <a:gd name="connsiteY1" fmla="*/ 520500 h 2438208"/>
                <a:gd name="connsiteX2" fmla="*/ 1078367 w 1217294"/>
                <a:gd name="connsiteY2" fmla="*/ 534505 h 2438208"/>
                <a:gd name="connsiteX3" fmla="*/ 520403 w 1217294"/>
                <a:gd name="connsiteY3" fmla="*/ 1219104 h 2438208"/>
                <a:gd name="connsiteX4" fmla="*/ 1078367 w 1217294"/>
                <a:gd name="connsiteY4" fmla="*/ 1903703 h 2438208"/>
                <a:gd name="connsiteX5" fmla="*/ 1217294 w 1217294"/>
                <a:gd name="connsiteY5" fmla="*/ 1917708 h 2438208"/>
                <a:gd name="connsiteX6" fmla="*/ 1217294 w 1217294"/>
                <a:gd name="connsiteY6" fmla="*/ 2438208 h 2438208"/>
                <a:gd name="connsiteX7" fmla="*/ 1094544 w 1217294"/>
                <a:gd name="connsiteY7" fmla="*/ 2432009 h 2438208"/>
                <a:gd name="connsiteX8" fmla="*/ 0 w 1217294"/>
                <a:gd name="connsiteY8" fmla="*/ 1219104 h 2438208"/>
                <a:gd name="connsiteX9" fmla="*/ 1094544 w 1217294"/>
                <a:gd name="connsiteY9" fmla="*/ 6199 h 2438208"/>
                <a:gd name="connsiteX10" fmla="*/ 1217294 w 1217294"/>
                <a:gd name="connsiteY10" fmla="*/ 0 h 2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94" h="2438208">
                  <a:moveTo>
                    <a:pt x="1217294" y="0"/>
                  </a:moveTo>
                  <a:lnTo>
                    <a:pt x="1217294" y="520500"/>
                  </a:lnTo>
                  <a:lnTo>
                    <a:pt x="1078367" y="534505"/>
                  </a:lnTo>
                  <a:cubicBezTo>
                    <a:pt x="759938" y="599665"/>
                    <a:pt x="520403" y="881412"/>
                    <a:pt x="520403" y="1219104"/>
                  </a:cubicBezTo>
                  <a:cubicBezTo>
                    <a:pt x="520403" y="1556796"/>
                    <a:pt x="759938" y="1838543"/>
                    <a:pt x="1078367" y="1903703"/>
                  </a:cubicBezTo>
                  <a:lnTo>
                    <a:pt x="1217294" y="1917708"/>
                  </a:lnTo>
                  <a:lnTo>
                    <a:pt x="1217294" y="2438208"/>
                  </a:lnTo>
                  <a:lnTo>
                    <a:pt x="1094544" y="2432009"/>
                  </a:lnTo>
                  <a:cubicBezTo>
                    <a:pt x="479754" y="2369574"/>
                    <a:pt x="0" y="1850366"/>
                    <a:pt x="0" y="1219104"/>
                  </a:cubicBezTo>
                  <a:cubicBezTo>
                    <a:pt x="0" y="587842"/>
                    <a:pt x="479754" y="68634"/>
                    <a:pt x="1094544" y="6199"/>
                  </a:cubicBezTo>
                  <a:lnTo>
                    <a:pt x="12172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3C9C964-B68D-D34F-77F1-19FFD9911883}"/>
                </a:ext>
              </a:extLst>
            </p:cNvPr>
            <p:cNvSpPr/>
            <p:nvPr/>
          </p:nvSpPr>
          <p:spPr>
            <a:xfrm rot="16200000">
              <a:off x="2205517" y="2804603"/>
              <a:ext cx="1221106" cy="1219200"/>
            </a:xfrm>
            <a:custGeom>
              <a:avLst/>
              <a:gdLst>
                <a:gd name="connsiteX0" fmla="*/ 1906 w 1221106"/>
                <a:gd name="connsiteY0" fmla="*/ 0 h 1219200"/>
                <a:gd name="connsiteX1" fmla="*/ 1221106 w 1221106"/>
                <a:gd name="connsiteY1" fmla="*/ 1219200 h 1219200"/>
                <a:gd name="connsiteX2" fmla="*/ 700701 w 1221106"/>
                <a:gd name="connsiteY2" fmla="*/ 1219200 h 1219200"/>
                <a:gd name="connsiteX3" fmla="*/ 1905 w 1221106"/>
                <a:gd name="connsiteY3" fmla="*/ 520404 h 1219200"/>
                <a:gd name="connsiteX4" fmla="*/ 0 w 1221106"/>
                <a:gd name="connsiteY4" fmla="*/ 520596 h 1219200"/>
                <a:gd name="connsiteX5" fmla="*/ 0 w 1221106"/>
                <a:gd name="connsiteY5" fmla="*/ 96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106" h="1219200">
                  <a:moveTo>
                    <a:pt x="1906" y="0"/>
                  </a:moveTo>
                  <a:cubicBezTo>
                    <a:pt x="675252" y="0"/>
                    <a:pt x="1221106" y="545854"/>
                    <a:pt x="1221106" y="1219200"/>
                  </a:cubicBezTo>
                  <a:lnTo>
                    <a:pt x="700701" y="1219200"/>
                  </a:lnTo>
                  <a:cubicBezTo>
                    <a:pt x="700701" y="833266"/>
                    <a:pt x="387839" y="520404"/>
                    <a:pt x="1905" y="520404"/>
                  </a:cubicBezTo>
                  <a:lnTo>
                    <a:pt x="0" y="5205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62DEBD90-C37F-625C-567A-40CFF5A0475E}"/>
                </a:ext>
              </a:extLst>
            </p:cNvPr>
            <p:cNvSpPr/>
            <p:nvPr/>
          </p:nvSpPr>
          <p:spPr>
            <a:xfrm>
              <a:off x="2205517" y="4023803"/>
              <a:ext cx="1221106" cy="1219200"/>
            </a:xfrm>
            <a:custGeom>
              <a:avLst/>
              <a:gdLst>
                <a:gd name="connsiteX0" fmla="*/ 700701 w 1221106"/>
                <a:gd name="connsiteY0" fmla="*/ 0 h 1219200"/>
                <a:gd name="connsiteX1" fmla="*/ 1221106 w 1221106"/>
                <a:gd name="connsiteY1" fmla="*/ 0 h 1219200"/>
                <a:gd name="connsiteX2" fmla="*/ 1906 w 1221106"/>
                <a:gd name="connsiteY2" fmla="*/ 1219200 h 1219200"/>
                <a:gd name="connsiteX3" fmla="*/ 0 w 1221106"/>
                <a:gd name="connsiteY3" fmla="*/ 1219104 h 1219200"/>
                <a:gd name="connsiteX4" fmla="*/ 0 w 1221106"/>
                <a:gd name="connsiteY4" fmla="*/ 698604 h 1219200"/>
                <a:gd name="connsiteX5" fmla="*/ 1905 w 1221106"/>
                <a:gd name="connsiteY5" fmla="*/ 698796 h 1219200"/>
                <a:gd name="connsiteX6" fmla="*/ 700701 w 1221106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6" h="1219200">
                  <a:moveTo>
                    <a:pt x="700701" y="0"/>
                  </a:moveTo>
                  <a:lnTo>
                    <a:pt x="1221106" y="0"/>
                  </a:lnTo>
                  <a:cubicBezTo>
                    <a:pt x="1221106" y="673346"/>
                    <a:pt x="675252" y="1219200"/>
                    <a:pt x="1906" y="1219200"/>
                  </a:cubicBezTo>
                  <a:lnTo>
                    <a:pt x="0" y="1219104"/>
                  </a:lnTo>
                  <a:lnTo>
                    <a:pt x="0" y="698604"/>
                  </a:lnTo>
                  <a:lnTo>
                    <a:pt x="1905" y="698796"/>
                  </a:lnTo>
                  <a:cubicBezTo>
                    <a:pt x="387839" y="698796"/>
                    <a:pt x="700701" y="385934"/>
                    <a:pt x="700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6" name="Imagem 5" descr="Cidade à noite&#10;&#10;Descrição gerada automaticamente">
            <a:extLst>
              <a:ext uri="{FF2B5EF4-FFF2-40B4-BE49-F238E27FC236}">
                <a16:creationId xmlns:a16="http://schemas.microsoft.com/office/drawing/2014/main" id="{773E0724-2D04-F503-67D7-A09E28915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132" r="18504" b="19516"/>
          <a:stretch/>
        </p:blipFill>
        <p:spPr>
          <a:xfrm>
            <a:off x="4963801" y="-1"/>
            <a:ext cx="7228199" cy="685800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73C9FFEE-AFC4-E3C8-0496-441442C823C0}"/>
              </a:ext>
            </a:extLst>
          </p:cNvPr>
          <p:cNvSpPr/>
          <p:nvPr/>
        </p:nvSpPr>
        <p:spPr>
          <a:xfrm rot="5400000">
            <a:off x="5013863" y="-50063"/>
            <a:ext cx="6858000" cy="695812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F8A840-3014-EF13-4E5E-BD955DA3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Fale conosco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A83EE46-860F-3A19-5F0B-80412344E5ED}"/>
              </a:ext>
            </a:extLst>
          </p:cNvPr>
          <p:cNvSpPr txBox="1"/>
          <p:nvPr/>
        </p:nvSpPr>
        <p:spPr>
          <a:xfrm>
            <a:off x="838200" y="528250"/>
            <a:ext cx="934871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</a:rPr>
              <a:t>CONTATO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64A9B9-3D1C-008A-AFC0-A291038CA29C}"/>
              </a:ext>
            </a:extLst>
          </p:cNvPr>
          <p:cNvSpPr txBox="1"/>
          <p:nvPr/>
        </p:nvSpPr>
        <p:spPr>
          <a:xfrm>
            <a:off x="838200" y="1690688"/>
            <a:ext cx="525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porttitor congue massa. Fusce posuere, magna sed pulvinar ultricies, purus lectus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malesuada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libero.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C2F39FA-41CA-619B-63D6-42C110B6922A}"/>
              </a:ext>
            </a:extLst>
          </p:cNvPr>
          <p:cNvSpPr/>
          <p:nvPr/>
        </p:nvSpPr>
        <p:spPr>
          <a:xfrm>
            <a:off x="838200" y="3167391"/>
            <a:ext cx="523222" cy="5232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C697E36-5900-08E4-E430-6066A36CFB1B}"/>
              </a:ext>
            </a:extLst>
          </p:cNvPr>
          <p:cNvSpPr txBox="1"/>
          <p:nvPr/>
        </p:nvSpPr>
        <p:spPr>
          <a:xfrm>
            <a:off x="1567534" y="3275111"/>
            <a:ext cx="25428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+55 21 99999-8888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A59FDC8-C0A9-1C79-D136-0351E18D1472}"/>
              </a:ext>
            </a:extLst>
          </p:cNvPr>
          <p:cNvSpPr/>
          <p:nvPr/>
        </p:nvSpPr>
        <p:spPr>
          <a:xfrm>
            <a:off x="838200" y="3841125"/>
            <a:ext cx="523222" cy="5232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D741E7-13A3-1D73-DD73-271B26343572}"/>
              </a:ext>
            </a:extLst>
          </p:cNvPr>
          <p:cNvSpPr txBox="1"/>
          <p:nvPr/>
        </p:nvSpPr>
        <p:spPr>
          <a:xfrm>
            <a:off x="1567534" y="3948845"/>
            <a:ext cx="25428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seusite.com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A4A68D4-A4E9-9457-63CC-9095E800CF62}"/>
              </a:ext>
            </a:extLst>
          </p:cNvPr>
          <p:cNvSpPr/>
          <p:nvPr/>
        </p:nvSpPr>
        <p:spPr>
          <a:xfrm>
            <a:off x="838200" y="4514859"/>
            <a:ext cx="523222" cy="5232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383715-C66F-2357-1AEA-E9EE845D2AF3}"/>
              </a:ext>
            </a:extLst>
          </p:cNvPr>
          <p:cNvSpPr txBox="1"/>
          <p:nvPr/>
        </p:nvSpPr>
        <p:spPr>
          <a:xfrm>
            <a:off x="1567534" y="4622579"/>
            <a:ext cx="25428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Cidade, País</a:t>
            </a:r>
          </a:p>
        </p:txBody>
      </p:sp>
      <p:pic>
        <p:nvPicPr>
          <p:cNvPr id="15" name="Gráfico 14" descr="Mapa com alfinete com preenchimento sólido">
            <a:extLst>
              <a:ext uri="{FF2B5EF4-FFF2-40B4-BE49-F238E27FC236}">
                <a16:creationId xmlns:a16="http://schemas.microsoft.com/office/drawing/2014/main" id="{21499C82-F5AA-E527-81BC-435B95A9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23" y="4606280"/>
            <a:ext cx="340378" cy="340374"/>
          </a:xfrm>
          <a:prstGeom prst="rect">
            <a:avLst/>
          </a:prstGeom>
        </p:spPr>
      </p:pic>
      <p:pic>
        <p:nvPicPr>
          <p:cNvPr id="17" name="Gráfico 16" descr="Internet com preenchimento sólido">
            <a:extLst>
              <a:ext uri="{FF2B5EF4-FFF2-40B4-BE49-F238E27FC236}">
                <a16:creationId xmlns:a16="http://schemas.microsoft.com/office/drawing/2014/main" id="{CAA8D87C-7121-C7DF-3CEE-4D1861D1C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23" y="3929041"/>
            <a:ext cx="340378" cy="340374"/>
          </a:xfrm>
          <a:prstGeom prst="rect">
            <a:avLst/>
          </a:prstGeom>
        </p:spPr>
      </p:pic>
      <p:pic>
        <p:nvPicPr>
          <p:cNvPr id="19" name="Gráfico 18" descr="Smartphone com preenchimento sólido">
            <a:extLst>
              <a:ext uri="{FF2B5EF4-FFF2-40B4-BE49-F238E27FC236}">
                <a16:creationId xmlns:a16="http://schemas.microsoft.com/office/drawing/2014/main" id="{D7C2AB5F-D97C-0649-1FBE-8396B4E03D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623" y="3255307"/>
            <a:ext cx="340378" cy="340374"/>
          </a:xfrm>
          <a:prstGeom prst="rect">
            <a:avLst/>
          </a:prstGeom>
        </p:spPr>
      </p:pic>
      <p:grpSp>
        <p:nvGrpSpPr>
          <p:cNvPr id="28" name="Gráfico 2">
            <a:extLst>
              <a:ext uri="{FF2B5EF4-FFF2-40B4-BE49-F238E27FC236}">
                <a16:creationId xmlns:a16="http://schemas.microsoft.com/office/drawing/2014/main" id="{74C51782-4A6A-E474-D5C0-413A156607DD}"/>
              </a:ext>
            </a:extLst>
          </p:cNvPr>
          <p:cNvGrpSpPr/>
          <p:nvPr/>
        </p:nvGrpSpPr>
        <p:grpSpPr>
          <a:xfrm>
            <a:off x="2154345" y="6147771"/>
            <a:ext cx="345104" cy="345104"/>
            <a:chOff x="5682470" y="0"/>
            <a:chExt cx="827058" cy="827058"/>
          </a:xfr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</p:grpSpPr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10AF1616-B15E-2EB9-513F-2B732AB88D97}"/>
                </a:ext>
              </a:extLst>
            </p:cNvPr>
            <p:cNvSpPr/>
            <p:nvPr/>
          </p:nvSpPr>
          <p:spPr>
            <a:xfrm>
              <a:off x="5882281" y="199811"/>
              <a:ext cx="427435" cy="427435"/>
            </a:xfrm>
            <a:custGeom>
              <a:avLst/>
              <a:gdLst>
                <a:gd name="connsiteX0" fmla="*/ 417189 w 427435"/>
                <a:gd name="connsiteY0" fmla="*/ 60017 h 427435"/>
                <a:gd name="connsiteX1" fmla="*/ 397427 w 427435"/>
                <a:gd name="connsiteY1" fmla="*/ 30008 h 427435"/>
                <a:gd name="connsiteX2" fmla="*/ 367419 w 427435"/>
                <a:gd name="connsiteY2" fmla="*/ 10247 h 427435"/>
                <a:gd name="connsiteX3" fmla="*/ 319113 w 427435"/>
                <a:gd name="connsiteY3" fmla="*/ 1464 h 427435"/>
                <a:gd name="connsiteX4" fmla="*/ 213718 w 427435"/>
                <a:gd name="connsiteY4" fmla="*/ 0 h 427435"/>
                <a:gd name="connsiteX5" fmla="*/ 108323 w 427435"/>
                <a:gd name="connsiteY5" fmla="*/ 1464 h 427435"/>
                <a:gd name="connsiteX6" fmla="*/ 60017 w 427435"/>
                <a:gd name="connsiteY6" fmla="*/ 10247 h 427435"/>
                <a:gd name="connsiteX7" fmla="*/ 30008 w 427435"/>
                <a:gd name="connsiteY7" fmla="*/ 30008 h 427435"/>
                <a:gd name="connsiteX8" fmla="*/ 10247 w 427435"/>
                <a:gd name="connsiteY8" fmla="*/ 60017 h 427435"/>
                <a:gd name="connsiteX9" fmla="*/ 1464 w 427435"/>
                <a:gd name="connsiteY9" fmla="*/ 108323 h 427435"/>
                <a:gd name="connsiteX10" fmla="*/ 0 w 427435"/>
                <a:gd name="connsiteY10" fmla="*/ 213718 h 427435"/>
                <a:gd name="connsiteX11" fmla="*/ 1464 w 427435"/>
                <a:gd name="connsiteY11" fmla="*/ 319113 h 427435"/>
                <a:gd name="connsiteX12" fmla="*/ 10247 w 427435"/>
                <a:gd name="connsiteY12" fmla="*/ 367419 h 427435"/>
                <a:gd name="connsiteX13" fmla="*/ 30008 w 427435"/>
                <a:gd name="connsiteY13" fmla="*/ 397427 h 427435"/>
                <a:gd name="connsiteX14" fmla="*/ 60017 w 427435"/>
                <a:gd name="connsiteY14" fmla="*/ 417189 h 427435"/>
                <a:gd name="connsiteX15" fmla="*/ 108323 w 427435"/>
                <a:gd name="connsiteY15" fmla="*/ 425972 h 427435"/>
                <a:gd name="connsiteX16" fmla="*/ 213718 w 427435"/>
                <a:gd name="connsiteY16" fmla="*/ 427436 h 427435"/>
                <a:gd name="connsiteX17" fmla="*/ 319113 w 427435"/>
                <a:gd name="connsiteY17" fmla="*/ 425972 h 427435"/>
                <a:gd name="connsiteX18" fmla="*/ 367419 w 427435"/>
                <a:gd name="connsiteY18" fmla="*/ 417189 h 427435"/>
                <a:gd name="connsiteX19" fmla="*/ 397427 w 427435"/>
                <a:gd name="connsiteY19" fmla="*/ 397427 h 427435"/>
                <a:gd name="connsiteX20" fmla="*/ 417189 w 427435"/>
                <a:gd name="connsiteY20" fmla="*/ 367419 h 427435"/>
                <a:gd name="connsiteX21" fmla="*/ 425972 w 427435"/>
                <a:gd name="connsiteY21" fmla="*/ 319113 h 427435"/>
                <a:gd name="connsiteX22" fmla="*/ 427436 w 427435"/>
                <a:gd name="connsiteY22" fmla="*/ 213718 h 427435"/>
                <a:gd name="connsiteX23" fmla="*/ 425972 w 427435"/>
                <a:gd name="connsiteY23" fmla="*/ 108323 h 427435"/>
                <a:gd name="connsiteX24" fmla="*/ 417189 w 427435"/>
                <a:gd name="connsiteY24" fmla="*/ 60017 h 427435"/>
                <a:gd name="connsiteX25" fmla="*/ 213718 w 427435"/>
                <a:gd name="connsiteY25" fmla="*/ 347657 h 427435"/>
                <a:gd name="connsiteX26" fmla="*/ 79778 w 427435"/>
                <a:gd name="connsiteY26" fmla="*/ 213718 h 427435"/>
                <a:gd name="connsiteX27" fmla="*/ 213718 w 427435"/>
                <a:gd name="connsiteY27" fmla="*/ 79778 h 427435"/>
                <a:gd name="connsiteX28" fmla="*/ 347657 w 427435"/>
                <a:gd name="connsiteY28" fmla="*/ 213718 h 427435"/>
                <a:gd name="connsiteX29" fmla="*/ 213718 w 427435"/>
                <a:gd name="connsiteY29" fmla="*/ 347657 h 427435"/>
                <a:gd name="connsiteX30" fmla="*/ 352781 w 427435"/>
                <a:gd name="connsiteY30" fmla="*/ 106127 h 427435"/>
                <a:gd name="connsiteX31" fmla="*/ 321309 w 427435"/>
                <a:gd name="connsiteY31" fmla="*/ 74655 h 427435"/>
                <a:gd name="connsiteX32" fmla="*/ 352781 w 427435"/>
                <a:gd name="connsiteY32" fmla="*/ 43183 h 427435"/>
                <a:gd name="connsiteX33" fmla="*/ 384253 w 427435"/>
                <a:gd name="connsiteY33" fmla="*/ 74655 h 427435"/>
                <a:gd name="connsiteX34" fmla="*/ 352781 w 427435"/>
                <a:gd name="connsiteY34" fmla="*/ 106127 h 42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7435" h="427435">
                  <a:moveTo>
                    <a:pt x="417189" y="60017"/>
                  </a:moveTo>
                  <a:cubicBezTo>
                    <a:pt x="412798" y="47574"/>
                    <a:pt x="406942" y="39523"/>
                    <a:pt x="397427" y="30008"/>
                  </a:cubicBezTo>
                  <a:cubicBezTo>
                    <a:pt x="388644" y="21225"/>
                    <a:pt x="379862" y="15370"/>
                    <a:pt x="367419" y="10247"/>
                  </a:cubicBezTo>
                  <a:cubicBezTo>
                    <a:pt x="357904" y="6587"/>
                    <a:pt x="344730" y="2196"/>
                    <a:pt x="319113" y="1464"/>
                  </a:cubicBezTo>
                  <a:cubicBezTo>
                    <a:pt x="291300" y="0"/>
                    <a:pt x="283249" y="0"/>
                    <a:pt x="213718" y="0"/>
                  </a:cubicBezTo>
                  <a:cubicBezTo>
                    <a:pt x="144186" y="0"/>
                    <a:pt x="136135" y="0"/>
                    <a:pt x="108323" y="1464"/>
                  </a:cubicBezTo>
                  <a:cubicBezTo>
                    <a:pt x="82706" y="2928"/>
                    <a:pt x="68800" y="6587"/>
                    <a:pt x="60017" y="10247"/>
                  </a:cubicBezTo>
                  <a:cubicBezTo>
                    <a:pt x="47574" y="14638"/>
                    <a:pt x="39523" y="20493"/>
                    <a:pt x="30008" y="30008"/>
                  </a:cubicBezTo>
                  <a:cubicBezTo>
                    <a:pt x="21226" y="38791"/>
                    <a:pt x="15370" y="47574"/>
                    <a:pt x="10247" y="60017"/>
                  </a:cubicBezTo>
                  <a:cubicBezTo>
                    <a:pt x="6587" y="69531"/>
                    <a:pt x="2196" y="82706"/>
                    <a:pt x="1464" y="108323"/>
                  </a:cubicBezTo>
                  <a:cubicBezTo>
                    <a:pt x="0" y="136135"/>
                    <a:pt x="0" y="144186"/>
                    <a:pt x="0" y="213718"/>
                  </a:cubicBezTo>
                  <a:cubicBezTo>
                    <a:pt x="0" y="283249"/>
                    <a:pt x="0" y="291300"/>
                    <a:pt x="1464" y="319113"/>
                  </a:cubicBezTo>
                  <a:cubicBezTo>
                    <a:pt x="2928" y="344730"/>
                    <a:pt x="6587" y="358636"/>
                    <a:pt x="10247" y="367419"/>
                  </a:cubicBezTo>
                  <a:cubicBezTo>
                    <a:pt x="14638" y="379861"/>
                    <a:pt x="20494" y="387913"/>
                    <a:pt x="30008" y="397427"/>
                  </a:cubicBezTo>
                  <a:cubicBezTo>
                    <a:pt x="38791" y="406210"/>
                    <a:pt x="47574" y="412066"/>
                    <a:pt x="60017" y="417189"/>
                  </a:cubicBezTo>
                  <a:cubicBezTo>
                    <a:pt x="69531" y="420848"/>
                    <a:pt x="82706" y="425240"/>
                    <a:pt x="108323" y="425972"/>
                  </a:cubicBezTo>
                  <a:cubicBezTo>
                    <a:pt x="136135" y="427436"/>
                    <a:pt x="144186" y="427436"/>
                    <a:pt x="213718" y="427436"/>
                  </a:cubicBezTo>
                  <a:cubicBezTo>
                    <a:pt x="283249" y="427436"/>
                    <a:pt x="291300" y="427436"/>
                    <a:pt x="319113" y="425972"/>
                  </a:cubicBezTo>
                  <a:cubicBezTo>
                    <a:pt x="344730" y="424508"/>
                    <a:pt x="358636" y="420848"/>
                    <a:pt x="367419" y="417189"/>
                  </a:cubicBezTo>
                  <a:cubicBezTo>
                    <a:pt x="379862" y="412797"/>
                    <a:pt x="387912" y="406942"/>
                    <a:pt x="397427" y="397427"/>
                  </a:cubicBezTo>
                  <a:cubicBezTo>
                    <a:pt x="406210" y="388644"/>
                    <a:pt x="412066" y="379861"/>
                    <a:pt x="417189" y="367419"/>
                  </a:cubicBezTo>
                  <a:cubicBezTo>
                    <a:pt x="420848" y="357904"/>
                    <a:pt x="425240" y="344730"/>
                    <a:pt x="425972" y="319113"/>
                  </a:cubicBezTo>
                  <a:cubicBezTo>
                    <a:pt x="427436" y="291300"/>
                    <a:pt x="427436" y="283249"/>
                    <a:pt x="427436" y="213718"/>
                  </a:cubicBezTo>
                  <a:cubicBezTo>
                    <a:pt x="427436" y="144186"/>
                    <a:pt x="427436" y="136135"/>
                    <a:pt x="425972" y="108323"/>
                  </a:cubicBezTo>
                  <a:cubicBezTo>
                    <a:pt x="425240" y="83438"/>
                    <a:pt x="420848" y="69531"/>
                    <a:pt x="417189" y="60017"/>
                  </a:cubicBezTo>
                  <a:close/>
                  <a:moveTo>
                    <a:pt x="213718" y="347657"/>
                  </a:moveTo>
                  <a:cubicBezTo>
                    <a:pt x="139795" y="347657"/>
                    <a:pt x="79778" y="287641"/>
                    <a:pt x="79778" y="213718"/>
                  </a:cubicBezTo>
                  <a:cubicBezTo>
                    <a:pt x="79778" y="139795"/>
                    <a:pt x="139795" y="79778"/>
                    <a:pt x="213718" y="79778"/>
                  </a:cubicBezTo>
                  <a:cubicBezTo>
                    <a:pt x="287641" y="79778"/>
                    <a:pt x="347657" y="139795"/>
                    <a:pt x="347657" y="213718"/>
                  </a:cubicBezTo>
                  <a:cubicBezTo>
                    <a:pt x="347657" y="287641"/>
                    <a:pt x="287641" y="347657"/>
                    <a:pt x="213718" y="347657"/>
                  </a:cubicBezTo>
                  <a:close/>
                  <a:moveTo>
                    <a:pt x="352781" y="106127"/>
                  </a:moveTo>
                  <a:cubicBezTo>
                    <a:pt x="335215" y="106127"/>
                    <a:pt x="321309" y="92221"/>
                    <a:pt x="321309" y="74655"/>
                  </a:cubicBezTo>
                  <a:cubicBezTo>
                    <a:pt x="321309" y="57089"/>
                    <a:pt x="335215" y="43183"/>
                    <a:pt x="352781" y="43183"/>
                  </a:cubicBezTo>
                  <a:cubicBezTo>
                    <a:pt x="370347" y="43183"/>
                    <a:pt x="384253" y="57089"/>
                    <a:pt x="384253" y="74655"/>
                  </a:cubicBezTo>
                  <a:cubicBezTo>
                    <a:pt x="384253" y="92221"/>
                    <a:pt x="370347" y="106127"/>
                    <a:pt x="352781" y="106127"/>
                  </a:cubicBezTo>
                  <a:close/>
                </a:path>
              </a:pathLst>
            </a:custGeom>
            <a:grpFill/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DBADB52E-C7E7-DFFE-C046-F24ED97C3EC9}"/>
                </a:ext>
              </a:extLst>
            </p:cNvPr>
            <p:cNvSpPr/>
            <p:nvPr/>
          </p:nvSpPr>
          <p:spPr>
            <a:xfrm rot="-2700000">
              <a:off x="6008781" y="326739"/>
              <a:ext cx="174192" cy="174192"/>
            </a:xfrm>
            <a:custGeom>
              <a:avLst/>
              <a:gdLst>
                <a:gd name="connsiteX0" fmla="*/ 174193 w 174192"/>
                <a:gd name="connsiteY0" fmla="*/ 87097 h 174192"/>
                <a:gd name="connsiteX1" fmla="*/ 87096 w 174192"/>
                <a:gd name="connsiteY1" fmla="*/ 174193 h 174192"/>
                <a:gd name="connsiteX2" fmla="*/ 0 w 174192"/>
                <a:gd name="connsiteY2" fmla="*/ 87097 h 174192"/>
                <a:gd name="connsiteX3" fmla="*/ 87096 w 174192"/>
                <a:gd name="connsiteY3" fmla="*/ 0 h 174192"/>
                <a:gd name="connsiteX4" fmla="*/ 174193 w 174192"/>
                <a:gd name="connsiteY4" fmla="*/ 87097 h 17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2" h="174192">
                  <a:moveTo>
                    <a:pt x="174193" y="87097"/>
                  </a:moveTo>
                  <a:cubicBezTo>
                    <a:pt x="174193" y="135199"/>
                    <a:pt x="135198" y="174193"/>
                    <a:pt x="87096" y="174193"/>
                  </a:cubicBezTo>
                  <a:cubicBezTo>
                    <a:pt x="38995" y="174193"/>
                    <a:pt x="0" y="135199"/>
                    <a:pt x="0" y="87097"/>
                  </a:cubicBezTo>
                  <a:cubicBezTo>
                    <a:pt x="0" y="38994"/>
                    <a:pt x="38995" y="0"/>
                    <a:pt x="87096" y="0"/>
                  </a:cubicBezTo>
                  <a:cubicBezTo>
                    <a:pt x="135198" y="0"/>
                    <a:pt x="174193" y="38994"/>
                    <a:pt x="174193" y="87097"/>
                  </a:cubicBezTo>
                  <a:close/>
                </a:path>
              </a:pathLst>
            </a:custGeom>
            <a:grpFill/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E7FE1B28-DCD4-4738-3042-1EF0F38A920C}"/>
                </a:ext>
              </a:extLst>
            </p:cNvPr>
            <p:cNvSpPr/>
            <p:nvPr/>
          </p:nvSpPr>
          <p:spPr>
            <a:xfrm>
              <a:off x="5682470" y="0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72626 w 827058"/>
                <a:gd name="connsiteY5" fmla="*/ 521120 h 827058"/>
                <a:gd name="connsiteX6" fmla="*/ 660183 w 827058"/>
                <a:gd name="connsiteY6" fmla="*/ 584065 h 827058"/>
                <a:gd name="connsiteX7" fmla="*/ 630175 w 827058"/>
                <a:gd name="connsiteY7" fmla="*/ 630175 h 827058"/>
                <a:gd name="connsiteX8" fmla="*/ 584064 w 827058"/>
                <a:gd name="connsiteY8" fmla="*/ 660183 h 827058"/>
                <a:gd name="connsiteX9" fmla="*/ 521120 w 827058"/>
                <a:gd name="connsiteY9" fmla="*/ 672626 h 827058"/>
                <a:gd name="connsiteX10" fmla="*/ 413529 w 827058"/>
                <a:gd name="connsiteY10" fmla="*/ 674089 h 827058"/>
                <a:gd name="connsiteX11" fmla="*/ 305938 w 827058"/>
                <a:gd name="connsiteY11" fmla="*/ 672626 h 827058"/>
                <a:gd name="connsiteX12" fmla="*/ 242994 w 827058"/>
                <a:gd name="connsiteY12" fmla="*/ 660183 h 827058"/>
                <a:gd name="connsiteX13" fmla="*/ 196884 w 827058"/>
                <a:gd name="connsiteY13" fmla="*/ 630175 h 827058"/>
                <a:gd name="connsiteX14" fmla="*/ 166875 w 827058"/>
                <a:gd name="connsiteY14" fmla="*/ 584065 h 827058"/>
                <a:gd name="connsiteX15" fmla="*/ 154433 w 827058"/>
                <a:gd name="connsiteY15" fmla="*/ 521120 h 827058"/>
                <a:gd name="connsiteX16" fmla="*/ 152969 w 827058"/>
                <a:gd name="connsiteY16" fmla="*/ 413529 h 827058"/>
                <a:gd name="connsiteX17" fmla="*/ 154433 w 827058"/>
                <a:gd name="connsiteY17" fmla="*/ 305939 h 827058"/>
                <a:gd name="connsiteX18" fmla="*/ 166875 w 827058"/>
                <a:gd name="connsiteY18" fmla="*/ 242994 h 827058"/>
                <a:gd name="connsiteX19" fmla="*/ 196884 w 827058"/>
                <a:gd name="connsiteY19" fmla="*/ 196884 h 827058"/>
                <a:gd name="connsiteX20" fmla="*/ 242994 w 827058"/>
                <a:gd name="connsiteY20" fmla="*/ 166876 h 827058"/>
                <a:gd name="connsiteX21" fmla="*/ 305938 w 827058"/>
                <a:gd name="connsiteY21" fmla="*/ 154433 h 827058"/>
                <a:gd name="connsiteX22" fmla="*/ 413529 w 827058"/>
                <a:gd name="connsiteY22" fmla="*/ 152969 h 827058"/>
                <a:gd name="connsiteX23" fmla="*/ 521120 w 827058"/>
                <a:gd name="connsiteY23" fmla="*/ 154433 h 827058"/>
                <a:gd name="connsiteX24" fmla="*/ 584064 w 827058"/>
                <a:gd name="connsiteY24" fmla="*/ 166876 h 827058"/>
                <a:gd name="connsiteX25" fmla="*/ 630175 w 827058"/>
                <a:gd name="connsiteY25" fmla="*/ 196884 h 827058"/>
                <a:gd name="connsiteX26" fmla="*/ 660183 w 827058"/>
                <a:gd name="connsiteY26" fmla="*/ 242994 h 827058"/>
                <a:gd name="connsiteX27" fmla="*/ 672626 w 827058"/>
                <a:gd name="connsiteY27" fmla="*/ 305939 h 827058"/>
                <a:gd name="connsiteX28" fmla="*/ 674089 w 827058"/>
                <a:gd name="connsiteY28" fmla="*/ 413529 h 827058"/>
                <a:gd name="connsiteX29" fmla="*/ 672626 w 827058"/>
                <a:gd name="connsiteY29" fmla="*/ 52112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2626" y="521120"/>
                  </a:moveTo>
                  <a:cubicBezTo>
                    <a:pt x="671162" y="548933"/>
                    <a:pt x="666770" y="567962"/>
                    <a:pt x="660183" y="584065"/>
                  </a:cubicBezTo>
                  <a:cubicBezTo>
                    <a:pt x="653596" y="600898"/>
                    <a:pt x="644813" y="615537"/>
                    <a:pt x="630175" y="630175"/>
                  </a:cubicBezTo>
                  <a:cubicBezTo>
                    <a:pt x="615537" y="644813"/>
                    <a:pt x="600898" y="653596"/>
                    <a:pt x="584064" y="660183"/>
                  </a:cubicBezTo>
                  <a:cubicBezTo>
                    <a:pt x="567231" y="666770"/>
                    <a:pt x="548201" y="671162"/>
                    <a:pt x="521120" y="672626"/>
                  </a:cubicBezTo>
                  <a:cubicBezTo>
                    <a:pt x="493308" y="674089"/>
                    <a:pt x="484525" y="674089"/>
                    <a:pt x="413529" y="674089"/>
                  </a:cubicBezTo>
                  <a:cubicBezTo>
                    <a:pt x="342534" y="674089"/>
                    <a:pt x="333751" y="674089"/>
                    <a:pt x="305938" y="672626"/>
                  </a:cubicBezTo>
                  <a:cubicBezTo>
                    <a:pt x="278126" y="671162"/>
                    <a:pt x="259096" y="666770"/>
                    <a:pt x="242994" y="660183"/>
                  </a:cubicBezTo>
                  <a:cubicBezTo>
                    <a:pt x="226160" y="653596"/>
                    <a:pt x="211522" y="644813"/>
                    <a:pt x="196884" y="630175"/>
                  </a:cubicBezTo>
                  <a:cubicBezTo>
                    <a:pt x="182246" y="615537"/>
                    <a:pt x="173463" y="600898"/>
                    <a:pt x="166875" y="584065"/>
                  </a:cubicBezTo>
                  <a:cubicBezTo>
                    <a:pt x="160288" y="567231"/>
                    <a:pt x="155897" y="548201"/>
                    <a:pt x="154433" y="521120"/>
                  </a:cubicBezTo>
                  <a:cubicBezTo>
                    <a:pt x="152969" y="493308"/>
                    <a:pt x="152969" y="484525"/>
                    <a:pt x="152969" y="413529"/>
                  </a:cubicBezTo>
                  <a:cubicBezTo>
                    <a:pt x="152969" y="342534"/>
                    <a:pt x="152969" y="333751"/>
                    <a:pt x="154433" y="305939"/>
                  </a:cubicBezTo>
                  <a:cubicBezTo>
                    <a:pt x="155897" y="278126"/>
                    <a:pt x="160288" y="259096"/>
                    <a:pt x="166875" y="242994"/>
                  </a:cubicBezTo>
                  <a:cubicBezTo>
                    <a:pt x="173463" y="226160"/>
                    <a:pt x="182246" y="211522"/>
                    <a:pt x="196884" y="196884"/>
                  </a:cubicBezTo>
                  <a:cubicBezTo>
                    <a:pt x="211522" y="182246"/>
                    <a:pt x="226160" y="173463"/>
                    <a:pt x="242994" y="166876"/>
                  </a:cubicBezTo>
                  <a:cubicBezTo>
                    <a:pt x="259828" y="160288"/>
                    <a:pt x="278858" y="155897"/>
                    <a:pt x="305938" y="154433"/>
                  </a:cubicBezTo>
                  <a:cubicBezTo>
                    <a:pt x="333751" y="152969"/>
                    <a:pt x="342534" y="152969"/>
                    <a:pt x="413529" y="152969"/>
                  </a:cubicBezTo>
                  <a:cubicBezTo>
                    <a:pt x="484525" y="152969"/>
                    <a:pt x="493308" y="152969"/>
                    <a:pt x="521120" y="154433"/>
                  </a:cubicBezTo>
                  <a:cubicBezTo>
                    <a:pt x="548933" y="155897"/>
                    <a:pt x="567962" y="160288"/>
                    <a:pt x="584064" y="166876"/>
                  </a:cubicBezTo>
                  <a:cubicBezTo>
                    <a:pt x="600898" y="173463"/>
                    <a:pt x="615537" y="182246"/>
                    <a:pt x="630175" y="196884"/>
                  </a:cubicBezTo>
                  <a:cubicBezTo>
                    <a:pt x="644813" y="211522"/>
                    <a:pt x="653596" y="226160"/>
                    <a:pt x="660183" y="242994"/>
                  </a:cubicBezTo>
                  <a:cubicBezTo>
                    <a:pt x="666770" y="259828"/>
                    <a:pt x="671162" y="278858"/>
                    <a:pt x="672626" y="305939"/>
                  </a:cubicBezTo>
                  <a:cubicBezTo>
                    <a:pt x="674089" y="333751"/>
                    <a:pt x="674089" y="342534"/>
                    <a:pt x="674089" y="413529"/>
                  </a:cubicBezTo>
                  <a:cubicBezTo>
                    <a:pt x="674089" y="484525"/>
                    <a:pt x="674089" y="493308"/>
                    <a:pt x="672626" y="521120"/>
                  </a:cubicBezTo>
                  <a:close/>
                </a:path>
              </a:pathLst>
            </a:custGeom>
            <a:grpFill/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2" name="Gráfico 2">
            <a:extLst>
              <a:ext uri="{FF2B5EF4-FFF2-40B4-BE49-F238E27FC236}">
                <a16:creationId xmlns:a16="http://schemas.microsoft.com/office/drawing/2014/main" id="{5ADEC237-5A10-D07C-9C21-F877C90F7166}"/>
              </a:ext>
            </a:extLst>
          </p:cNvPr>
          <p:cNvGrpSpPr/>
          <p:nvPr/>
        </p:nvGrpSpPr>
        <p:grpSpPr>
          <a:xfrm>
            <a:off x="2643837" y="6147771"/>
            <a:ext cx="345104" cy="345104"/>
            <a:chOff x="5682470" y="1207652"/>
            <a:chExt cx="827058" cy="827058"/>
          </a:xfr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19B1C361-7AB9-C339-4D64-134296738D87}"/>
                </a:ext>
              </a:extLst>
            </p:cNvPr>
            <p:cNvSpPr/>
            <p:nvPr/>
          </p:nvSpPr>
          <p:spPr>
            <a:xfrm>
              <a:off x="6041106" y="1538475"/>
              <a:ext cx="143454" cy="166143"/>
            </a:xfrm>
            <a:custGeom>
              <a:avLst/>
              <a:gdLst>
                <a:gd name="connsiteX0" fmla="*/ 0 w 143454"/>
                <a:gd name="connsiteY0" fmla="*/ 166144 h 166143"/>
                <a:gd name="connsiteX1" fmla="*/ 143454 w 143454"/>
                <a:gd name="connsiteY1" fmla="*/ 83438 h 166143"/>
                <a:gd name="connsiteX2" fmla="*/ 0 w 143454"/>
                <a:gd name="connsiteY2" fmla="*/ 0 h 16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454" h="166143">
                  <a:moveTo>
                    <a:pt x="0" y="166144"/>
                  </a:moveTo>
                  <a:lnTo>
                    <a:pt x="143454" y="834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2D4931AD-9490-3C53-5DDB-2233A473E357}"/>
                </a:ext>
              </a:extLst>
            </p:cNvPr>
            <p:cNvSpPr/>
            <p:nvPr/>
          </p:nvSpPr>
          <p:spPr>
            <a:xfrm>
              <a:off x="5682470" y="1207652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78481 w 827058"/>
                <a:gd name="connsiteY5" fmla="*/ 546737 h 827058"/>
                <a:gd name="connsiteX6" fmla="*/ 629443 w 827058"/>
                <a:gd name="connsiteY6" fmla="*/ 595775 h 827058"/>
                <a:gd name="connsiteX7" fmla="*/ 413529 w 827058"/>
                <a:gd name="connsiteY7" fmla="*/ 607486 h 827058"/>
                <a:gd name="connsiteX8" fmla="*/ 197616 w 827058"/>
                <a:gd name="connsiteY8" fmla="*/ 595775 h 827058"/>
                <a:gd name="connsiteX9" fmla="*/ 148578 w 827058"/>
                <a:gd name="connsiteY9" fmla="*/ 546737 h 827058"/>
                <a:gd name="connsiteX10" fmla="*/ 136867 w 827058"/>
                <a:gd name="connsiteY10" fmla="*/ 414261 h 827058"/>
                <a:gd name="connsiteX11" fmla="*/ 148578 w 827058"/>
                <a:gd name="connsiteY11" fmla="*/ 281786 h 827058"/>
                <a:gd name="connsiteX12" fmla="*/ 197616 w 827058"/>
                <a:gd name="connsiteY12" fmla="*/ 232748 h 827058"/>
                <a:gd name="connsiteX13" fmla="*/ 413529 w 827058"/>
                <a:gd name="connsiteY13" fmla="*/ 221037 h 827058"/>
                <a:gd name="connsiteX14" fmla="*/ 629443 w 827058"/>
                <a:gd name="connsiteY14" fmla="*/ 232748 h 827058"/>
                <a:gd name="connsiteX15" fmla="*/ 678481 w 827058"/>
                <a:gd name="connsiteY15" fmla="*/ 281786 h 827058"/>
                <a:gd name="connsiteX16" fmla="*/ 690191 w 827058"/>
                <a:gd name="connsiteY16" fmla="*/ 414261 h 827058"/>
                <a:gd name="connsiteX17" fmla="*/ 678481 w 827058"/>
                <a:gd name="connsiteY17" fmla="*/ 546737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8481" y="546737"/>
                  </a:moveTo>
                  <a:cubicBezTo>
                    <a:pt x="671894" y="570158"/>
                    <a:pt x="653596" y="589188"/>
                    <a:pt x="629443" y="595775"/>
                  </a:cubicBezTo>
                  <a:cubicBezTo>
                    <a:pt x="586260" y="607486"/>
                    <a:pt x="413529" y="607486"/>
                    <a:pt x="413529" y="607486"/>
                  </a:cubicBezTo>
                  <a:cubicBezTo>
                    <a:pt x="413529" y="607486"/>
                    <a:pt x="240798" y="607486"/>
                    <a:pt x="197616" y="595775"/>
                  </a:cubicBezTo>
                  <a:cubicBezTo>
                    <a:pt x="174195" y="589188"/>
                    <a:pt x="155165" y="570890"/>
                    <a:pt x="148578" y="546737"/>
                  </a:cubicBezTo>
                  <a:cubicBezTo>
                    <a:pt x="136867" y="503554"/>
                    <a:pt x="136867" y="414261"/>
                    <a:pt x="136867" y="414261"/>
                  </a:cubicBezTo>
                  <a:cubicBezTo>
                    <a:pt x="136867" y="414261"/>
                    <a:pt x="136867" y="324236"/>
                    <a:pt x="148578" y="281786"/>
                  </a:cubicBezTo>
                  <a:cubicBezTo>
                    <a:pt x="155165" y="258364"/>
                    <a:pt x="173463" y="239335"/>
                    <a:pt x="197616" y="232748"/>
                  </a:cubicBezTo>
                  <a:cubicBezTo>
                    <a:pt x="240798" y="221037"/>
                    <a:pt x="413529" y="221037"/>
                    <a:pt x="413529" y="221037"/>
                  </a:cubicBezTo>
                  <a:cubicBezTo>
                    <a:pt x="413529" y="221037"/>
                    <a:pt x="586260" y="221037"/>
                    <a:pt x="629443" y="232748"/>
                  </a:cubicBezTo>
                  <a:cubicBezTo>
                    <a:pt x="652864" y="239335"/>
                    <a:pt x="671894" y="257632"/>
                    <a:pt x="678481" y="281786"/>
                  </a:cubicBezTo>
                  <a:cubicBezTo>
                    <a:pt x="690191" y="324968"/>
                    <a:pt x="690191" y="414261"/>
                    <a:pt x="690191" y="414261"/>
                  </a:cubicBezTo>
                  <a:cubicBezTo>
                    <a:pt x="690191" y="414261"/>
                    <a:pt x="689460" y="503554"/>
                    <a:pt x="678481" y="546737"/>
                  </a:cubicBezTo>
                  <a:close/>
                </a:path>
              </a:pathLst>
            </a:custGeom>
            <a:grpFill/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69080F20-92E6-E31E-31E8-0DB9AC99E30A}"/>
              </a:ext>
            </a:extLst>
          </p:cNvPr>
          <p:cNvSpPr/>
          <p:nvPr/>
        </p:nvSpPr>
        <p:spPr>
          <a:xfrm>
            <a:off x="1662845" y="6148105"/>
            <a:ext cx="345410" cy="342967"/>
          </a:xfrm>
          <a:custGeom>
            <a:avLst/>
            <a:gdLst>
              <a:gd name="connsiteX0" fmla="*/ 827791 w 827790"/>
              <a:gd name="connsiteY0" fmla="*/ 413529 h 821935"/>
              <a:gd name="connsiteX1" fmla="*/ 413529 w 827790"/>
              <a:gd name="connsiteY1" fmla="*/ 0 h 821935"/>
              <a:gd name="connsiteX2" fmla="*/ 0 w 827790"/>
              <a:gd name="connsiteY2" fmla="*/ 413529 h 821935"/>
              <a:gd name="connsiteX3" fmla="*/ 349121 w 827790"/>
              <a:gd name="connsiteY3" fmla="*/ 821935 h 821935"/>
              <a:gd name="connsiteX4" fmla="*/ 349121 w 827790"/>
              <a:gd name="connsiteY4" fmla="*/ 533563 h 821935"/>
              <a:gd name="connsiteX5" fmla="*/ 243726 w 827790"/>
              <a:gd name="connsiteY5" fmla="*/ 533563 h 821935"/>
              <a:gd name="connsiteX6" fmla="*/ 243726 w 827790"/>
              <a:gd name="connsiteY6" fmla="*/ 413529 h 821935"/>
              <a:gd name="connsiteX7" fmla="*/ 349121 w 827790"/>
              <a:gd name="connsiteY7" fmla="*/ 413529 h 821935"/>
              <a:gd name="connsiteX8" fmla="*/ 349121 w 827790"/>
              <a:gd name="connsiteY8" fmla="*/ 322772 h 821935"/>
              <a:gd name="connsiteX9" fmla="*/ 505750 w 827790"/>
              <a:gd name="connsiteY9" fmla="*/ 161752 h 821935"/>
              <a:gd name="connsiteX10" fmla="*/ 598703 w 827790"/>
              <a:gd name="connsiteY10" fmla="*/ 169803 h 821935"/>
              <a:gd name="connsiteX11" fmla="*/ 598703 w 827790"/>
              <a:gd name="connsiteY11" fmla="*/ 271539 h 821935"/>
              <a:gd name="connsiteX12" fmla="*/ 546737 w 827790"/>
              <a:gd name="connsiteY12" fmla="*/ 271539 h 821935"/>
              <a:gd name="connsiteX13" fmla="*/ 479401 w 827790"/>
              <a:gd name="connsiteY13" fmla="*/ 335947 h 821935"/>
              <a:gd name="connsiteX14" fmla="*/ 479401 w 827790"/>
              <a:gd name="connsiteY14" fmla="*/ 413529 h 821935"/>
              <a:gd name="connsiteX15" fmla="*/ 592847 w 827790"/>
              <a:gd name="connsiteY15" fmla="*/ 413529 h 821935"/>
              <a:gd name="connsiteX16" fmla="*/ 574550 w 827790"/>
              <a:gd name="connsiteY16" fmla="*/ 532831 h 821935"/>
              <a:gd name="connsiteX17" fmla="*/ 478669 w 827790"/>
              <a:gd name="connsiteY17" fmla="*/ 532831 h 821935"/>
              <a:gd name="connsiteX18" fmla="*/ 478669 w 827790"/>
              <a:gd name="connsiteY18" fmla="*/ 821935 h 821935"/>
              <a:gd name="connsiteX19" fmla="*/ 827791 w 827790"/>
              <a:gd name="connsiteY19" fmla="*/ 413529 h 82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7790" h="821935">
                <a:moveTo>
                  <a:pt x="827791" y="413529"/>
                </a:moveTo>
                <a:cubicBezTo>
                  <a:pt x="827791" y="185173"/>
                  <a:pt x="642617" y="0"/>
                  <a:pt x="413529" y="0"/>
                </a:cubicBezTo>
                <a:cubicBezTo>
                  <a:pt x="184441" y="0"/>
                  <a:pt x="0" y="185173"/>
                  <a:pt x="0" y="413529"/>
                </a:cubicBezTo>
                <a:cubicBezTo>
                  <a:pt x="0" y="619928"/>
                  <a:pt x="151505" y="791195"/>
                  <a:pt x="349121" y="821935"/>
                </a:cubicBezTo>
                <a:lnTo>
                  <a:pt x="349121" y="533563"/>
                </a:lnTo>
                <a:lnTo>
                  <a:pt x="243726" y="533563"/>
                </a:lnTo>
                <a:lnTo>
                  <a:pt x="243726" y="413529"/>
                </a:lnTo>
                <a:lnTo>
                  <a:pt x="349121" y="413529"/>
                </a:lnTo>
                <a:lnTo>
                  <a:pt x="349121" y="322772"/>
                </a:lnTo>
                <a:cubicBezTo>
                  <a:pt x="349121" y="218841"/>
                  <a:pt x="410602" y="161752"/>
                  <a:pt x="505750" y="161752"/>
                </a:cubicBezTo>
                <a:cubicBezTo>
                  <a:pt x="551129" y="161752"/>
                  <a:pt x="598703" y="169803"/>
                  <a:pt x="598703" y="169803"/>
                </a:cubicBezTo>
                <a:lnTo>
                  <a:pt x="598703" y="271539"/>
                </a:lnTo>
                <a:lnTo>
                  <a:pt x="546737" y="271539"/>
                </a:lnTo>
                <a:cubicBezTo>
                  <a:pt x="495503" y="271539"/>
                  <a:pt x="479401" y="303743"/>
                  <a:pt x="479401" y="335947"/>
                </a:cubicBezTo>
                <a:lnTo>
                  <a:pt x="479401" y="413529"/>
                </a:lnTo>
                <a:lnTo>
                  <a:pt x="592847" y="413529"/>
                </a:lnTo>
                <a:lnTo>
                  <a:pt x="574550" y="532831"/>
                </a:lnTo>
                <a:lnTo>
                  <a:pt x="478669" y="532831"/>
                </a:lnTo>
                <a:lnTo>
                  <a:pt x="478669" y="821935"/>
                </a:lnTo>
                <a:cubicBezTo>
                  <a:pt x="676285" y="791195"/>
                  <a:pt x="827791" y="620660"/>
                  <a:pt x="827791" y="41352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A5E737B-68D1-BEC1-30F4-FCB4270C30DA}"/>
              </a:ext>
            </a:extLst>
          </p:cNvPr>
          <p:cNvSpPr txBox="1"/>
          <p:nvPr/>
        </p:nvSpPr>
        <p:spPr>
          <a:xfrm>
            <a:off x="3132356" y="6161773"/>
            <a:ext cx="25428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suasredessociais</a:t>
            </a:r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" name="Imagem 13" descr="Cidade à noite&#10;&#10;Descrição gerada automaticamente">
            <a:extLst>
              <a:ext uri="{FF2B5EF4-FFF2-40B4-BE49-F238E27FC236}">
                <a16:creationId xmlns:a16="http://schemas.microsoft.com/office/drawing/2014/main" id="{81FE38D1-0111-298C-3C62-ED453C42B01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2" t="27010" r="15862" b="4714"/>
          <a:stretch/>
        </p:blipFill>
        <p:spPr>
          <a:xfrm>
            <a:off x="7989866" y="1087846"/>
            <a:ext cx="3109662" cy="4682308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7EFA57D5-C5EF-63C3-8DA1-31D11B527622}"/>
              </a:ext>
            </a:extLst>
          </p:cNvPr>
          <p:cNvSpPr/>
          <p:nvPr/>
        </p:nvSpPr>
        <p:spPr>
          <a:xfrm>
            <a:off x="7874118" y="914224"/>
            <a:ext cx="3109662" cy="4682307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0345707-AE08-BFF9-7732-36645B183293}"/>
              </a:ext>
            </a:extLst>
          </p:cNvPr>
          <p:cNvSpPr txBox="1"/>
          <p:nvPr/>
        </p:nvSpPr>
        <p:spPr>
          <a:xfrm>
            <a:off x="839788" y="591876"/>
            <a:ext cx="305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+mj-lt"/>
              </a:rPr>
              <a:t>Recursos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6269B4-0501-CD51-CF2B-A6D9A5CB72FC}"/>
              </a:ext>
            </a:extLst>
          </p:cNvPr>
          <p:cNvSpPr txBox="1"/>
          <p:nvPr/>
        </p:nvSpPr>
        <p:spPr>
          <a:xfrm>
            <a:off x="839788" y="1605157"/>
            <a:ext cx="50403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Imagens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Imagens em </a:t>
            </a:r>
            <a:r>
              <a:rPr lang="pt-BR" sz="2000" dirty="0" err="1">
                <a:solidFill>
                  <a:schemeClr val="bg1"/>
                </a:solidFill>
              </a:rPr>
              <a:t>Unsplash</a:t>
            </a:r>
            <a:r>
              <a:rPr lang="pt-BR" sz="20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Alex Knight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Alex </a:t>
            </a:r>
            <a:r>
              <a:rPr lang="pt-BR" sz="2000" dirty="0" err="1">
                <a:solidFill>
                  <a:schemeClr val="bg1"/>
                </a:solidFill>
              </a:rPr>
              <a:t>Kotliarskyi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Daniel </a:t>
            </a:r>
            <a:r>
              <a:rPr lang="pt-BR" sz="2000" dirty="0" err="1">
                <a:solidFill>
                  <a:schemeClr val="bg1"/>
                </a:solidFill>
              </a:rPr>
              <a:t>Zacatenco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Darshan</a:t>
            </a:r>
            <a:r>
              <a:rPr lang="pt-BR" sz="2000" dirty="0">
                <a:solidFill>
                  <a:schemeClr val="bg1"/>
                </a:solidFill>
              </a:rPr>
              <a:t> Patel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Drew Dizzy Graham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Elise </a:t>
            </a:r>
            <a:r>
              <a:rPr lang="pt-BR" sz="2000" dirty="0" err="1">
                <a:solidFill>
                  <a:schemeClr val="bg1"/>
                </a:solidFill>
              </a:rPr>
              <a:t>Wilcox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Ilya Pavlov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Maxim Hopman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Mohammad Rahmani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Shawnanggg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Sincerely</a:t>
            </a:r>
            <a:r>
              <a:rPr lang="pt-BR" sz="2000" dirty="0">
                <a:solidFill>
                  <a:schemeClr val="bg1"/>
                </a:solidFill>
              </a:rPr>
              <a:t> Media3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Victor Rodriguez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2272CE-FD44-7AE1-48F3-0E91627A2E10}"/>
              </a:ext>
            </a:extLst>
          </p:cNvPr>
          <p:cNvSpPr txBox="1"/>
          <p:nvPr/>
        </p:nvSpPr>
        <p:spPr>
          <a:xfrm>
            <a:off x="6311902" y="591876"/>
            <a:ext cx="50403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Fontes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Barlow Semi Condensed Black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(https://fonts.google.com/</a:t>
            </a:r>
            <a:r>
              <a:rPr lang="pt-BR" sz="2000" dirty="0" err="1">
                <a:solidFill>
                  <a:schemeClr val="bg1"/>
                </a:solidFill>
              </a:rPr>
              <a:t>specimen</a:t>
            </a:r>
            <a:r>
              <a:rPr lang="pt-BR" sz="2000" dirty="0">
                <a:solidFill>
                  <a:schemeClr val="bg1"/>
                </a:solidFill>
              </a:rPr>
              <a:t>/</a:t>
            </a:r>
            <a:r>
              <a:rPr lang="pt-BR" sz="2000" dirty="0" err="1">
                <a:solidFill>
                  <a:schemeClr val="bg1"/>
                </a:solidFill>
              </a:rPr>
              <a:t>Barlow+Semi+Condensed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 err="1">
                <a:solidFill>
                  <a:schemeClr val="bg1"/>
                </a:solidFill>
              </a:rPr>
              <a:t>Century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Gothic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(https://www.dafontfree.io/</a:t>
            </a:r>
            <a:r>
              <a:rPr lang="pt-BR" sz="2000" dirty="0" err="1">
                <a:solidFill>
                  <a:schemeClr val="bg1"/>
                </a:solidFill>
              </a:rPr>
              <a:t>century-gothic-font-free</a:t>
            </a:r>
            <a:r>
              <a:rPr lang="pt-BR" sz="2000" dirty="0">
                <a:solidFill>
                  <a:schemeClr val="bg1"/>
                </a:solidFill>
              </a:rPr>
              <a:t>/)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DD7AA88-931F-7A03-E095-127043DAF63B}"/>
              </a:ext>
            </a:extLst>
          </p:cNvPr>
          <p:cNvGrpSpPr/>
          <p:nvPr/>
        </p:nvGrpSpPr>
        <p:grpSpPr>
          <a:xfrm>
            <a:off x="6311902" y="4411988"/>
            <a:ext cx="955245" cy="955245"/>
            <a:chOff x="6309207" y="4500637"/>
            <a:chExt cx="955245" cy="955245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A6CCF493-3FD4-9496-AAEB-4AB6A3B4A732}"/>
                </a:ext>
              </a:extLst>
            </p:cNvPr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45CA72E-42F7-F145-0327-1E076F36E5C2}"/>
                </a:ext>
              </a:extLst>
            </p:cNvPr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#19C4B2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5C88F3A-AE5A-8994-0851-1C33351AEDB9}"/>
              </a:ext>
            </a:extLst>
          </p:cNvPr>
          <p:cNvSpPr txBox="1"/>
          <p:nvPr/>
        </p:nvSpPr>
        <p:spPr>
          <a:xfrm>
            <a:off x="6311902" y="3704102"/>
            <a:ext cx="5040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schemeClr val="bg1"/>
                </a:solidFill>
              </a:rPr>
              <a:t>Cores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000" b="1" dirty="0">
              <a:solidFill>
                <a:schemeClr val="bg1"/>
              </a:solidFill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511F925-5BFE-FCFC-3F6B-9CA49794B04F}"/>
              </a:ext>
            </a:extLst>
          </p:cNvPr>
          <p:cNvGrpSpPr/>
          <p:nvPr/>
        </p:nvGrpSpPr>
        <p:grpSpPr>
          <a:xfrm>
            <a:off x="7521043" y="4411988"/>
            <a:ext cx="955245" cy="955245"/>
            <a:chOff x="6309207" y="4500637"/>
            <a:chExt cx="955245" cy="955245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3EC97654-73AF-5937-8728-6CEF45A86AF8}"/>
                </a:ext>
              </a:extLst>
            </p:cNvPr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/>
            </a:prstGeom>
            <a:solidFill>
              <a:srgbClr val="1459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36A46CD-C0C3-0D6F-A6FD-A29CA6A94E92}"/>
                </a:ext>
              </a:extLst>
            </p:cNvPr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#1459B4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208F77C-BDBA-26E3-2092-8D302DD2FF6A}"/>
              </a:ext>
            </a:extLst>
          </p:cNvPr>
          <p:cNvGrpSpPr/>
          <p:nvPr/>
        </p:nvGrpSpPr>
        <p:grpSpPr>
          <a:xfrm>
            <a:off x="8715553" y="4411988"/>
            <a:ext cx="955245" cy="955245"/>
            <a:chOff x="6309207" y="4500637"/>
            <a:chExt cx="955245" cy="955245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E05A9B3C-2836-1ECA-D1DB-1F12C96AC6D8}"/>
                </a:ext>
              </a:extLst>
            </p:cNvPr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495D78F-31C1-8A9F-9993-8B383B18CBFE}"/>
                </a:ext>
              </a:extLst>
            </p:cNvPr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#ED9C27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4E691E9-D99D-9180-CF40-AD3B8E27D14D}"/>
              </a:ext>
            </a:extLst>
          </p:cNvPr>
          <p:cNvGrpSpPr/>
          <p:nvPr/>
        </p:nvGrpSpPr>
        <p:grpSpPr>
          <a:xfrm>
            <a:off x="9910063" y="4418584"/>
            <a:ext cx="955245" cy="955245"/>
            <a:chOff x="6309207" y="4500637"/>
            <a:chExt cx="955245" cy="955245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DCF081F7-B4CA-16F1-1755-F49718E5FB98}"/>
                </a:ext>
              </a:extLst>
            </p:cNvPr>
            <p:cNvSpPr/>
            <p:nvPr/>
          </p:nvSpPr>
          <p:spPr>
            <a:xfrm>
              <a:off x="6309207" y="4500637"/>
              <a:ext cx="955245" cy="955245"/>
            </a:xfrm>
            <a:prstGeom prst="roundRect">
              <a:avLst/>
            </a:prstGeom>
            <a:solidFill>
              <a:srgbClr val="BE12D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8339617-B3D3-55C0-00A2-4989382A797A}"/>
                </a:ext>
              </a:extLst>
            </p:cNvPr>
            <p:cNvSpPr txBox="1"/>
            <p:nvPr/>
          </p:nvSpPr>
          <p:spPr>
            <a:xfrm>
              <a:off x="6338469" y="4839760"/>
              <a:ext cx="89672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#BE12D6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07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59511EB-73A6-C0E0-26AF-C30A19CB7859}"/>
              </a:ext>
            </a:extLst>
          </p:cNvPr>
          <p:cNvSpPr txBox="1"/>
          <p:nvPr/>
        </p:nvSpPr>
        <p:spPr>
          <a:xfrm>
            <a:off x="839788" y="591876"/>
            <a:ext cx="305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+mj-lt"/>
              </a:rPr>
              <a:t>Recursos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BAE1B46-28EE-AE75-D728-70A51486CA28}"/>
              </a:ext>
            </a:extLst>
          </p:cNvPr>
          <p:cNvSpPr txBox="1"/>
          <p:nvPr/>
        </p:nvSpPr>
        <p:spPr>
          <a:xfrm>
            <a:off x="839788" y="1605157"/>
            <a:ext cx="10512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Ícones:</a:t>
            </a:r>
          </a:p>
        </p:txBody>
      </p:sp>
      <p:grpSp>
        <p:nvGrpSpPr>
          <p:cNvPr id="22" name="Gráfico 2">
            <a:extLst>
              <a:ext uri="{FF2B5EF4-FFF2-40B4-BE49-F238E27FC236}">
                <a16:creationId xmlns:a16="http://schemas.microsoft.com/office/drawing/2014/main" id="{21BED282-01EC-54BB-547F-A0E7ED8CA109}"/>
              </a:ext>
            </a:extLst>
          </p:cNvPr>
          <p:cNvGrpSpPr/>
          <p:nvPr/>
        </p:nvGrpSpPr>
        <p:grpSpPr>
          <a:xfrm>
            <a:off x="8222713" y="4086446"/>
            <a:ext cx="582097" cy="582096"/>
            <a:chOff x="5682470" y="6027281"/>
            <a:chExt cx="827060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47214D5-5975-6A5D-A7FA-5E35BFD3F25C}"/>
                </a:ext>
              </a:extLst>
            </p:cNvPr>
            <p:cNvSpPr/>
            <p:nvPr/>
          </p:nvSpPr>
          <p:spPr>
            <a:xfrm>
              <a:off x="5984455" y="6501559"/>
              <a:ext cx="222092" cy="43182"/>
            </a:xfrm>
            <a:custGeom>
              <a:avLst/>
              <a:gdLst>
                <a:gd name="connsiteX0" fmla="*/ 192786 w 222092"/>
                <a:gd name="connsiteY0" fmla="*/ 0 h 43182"/>
                <a:gd name="connsiteX1" fmla="*/ 29570 w 222092"/>
                <a:gd name="connsiteY1" fmla="*/ 0 h 43182"/>
                <a:gd name="connsiteX2" fmla="*/ 9808 w 222092"/>
                <a:gd name="connsiteY2" fmla="*/ 5123 h 43182"/>
                <a:gd name="connsiteX3" fmla="*/ 8344 w 222092"/>
                <a:gd name="connsiteY3" fmla="*/ 36596 h 43182"/>
                <a:gd name="connsiteX4" fmla="*/ 29570 w 222092"/>
                <a:gd name="connsiteY4" fmla="*/ 43183 h 43182"/>
                <a:gd name="connsiteX5" fmla="*/ 111544 w 222092"/>
                <a:gd name="connsiteY5" fmla="*/ 43183 h 43182"/>
                <a:gd name="connsiteX6" fmla="*/ 192054 w 222092"/>
                <a:gd name="connsiteY6" fmla="*/ 43183 h 43182"/>
                <a:gd name="connsiteX7" fmla="*/ 222062 w 222092"/>
                <a:gd name="connsiteY7" fmla="*/ 21957 h 43182"/>
                <a:gd name="connsiteX8" fmla="*/ 192786 w 222092"/>
                <a:gd name="connsiteY8" fmla="*/ 0 h 4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092" h="43182">
                  <a:moveTo>
                    <a:pt x="192786" y="0"/>
                  </a:moveTo>
                  <a:cubicBezTo>
                    <a:pt x="138624" y="0"/>
                    <a:pt x="83731" y="0"/>
                    <a:pt x="29570" y="0"/>
                  </a:cubicBezTo>
                  <a:cubicBezTo>
                    <a:pt x="22250" y="0"/>
                    <a:pt x="15663" y="1464"/>
                    <a:pt x="9808" y="5123"/>
                  </a:cubicBezTo>
                  <a:cubicBezTo>
                    <a:pt x="-2634" y="13174"/>
                    <a:pt x="-3366" y="27813"/>
                    <a:pt x="8344" y="36596"/>
                  </a:cubicBezTo>
                  <a:cubicBezTo>
                    <a:pt x="14931" y="41719"/>
                    <a:pt x="22250" y="43183"/>
                    <a:pt x="29570" y="43183"/>
                  </a:cubicBezTo>
                  <a:cubicBezTo>
                    <a:pt x="56650" y="43183"/>
                    <a:pt x="83731" y="43183"/>
                    <a:pt x="111544" y="43183"/>
                  </a:cubicBezTo>
                  <a:cubicBezTo>
                    <a:pt x="138624" y="43183"/>
                    <a:pt x="164973" y="43183"/>
                    <a:pt x="192054" y="43183"/>
                  </a:cubicBezTo>
                  <a:cubicBezTo>
                    <a:pt x="209620" y="43183"/>
                    <a:pt x="222062" y="34400"/>
                    <a:pt x="222062" y="21957"/>
                  </a:cubicBezTo>
                  <a:cubicBezTo>
                    <a:pt x="222794" y="8783"/>
                    <a:pt x="210351" y="0"/>
                    <a:pt x="19278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02D37F92-9513-44C7-6AA0-07938B5E41A1}"/>
                </a:ext>
              </a:extLst>
            </p:cNvPr>
            <p:cNvSpPr/>
            <p:nvPr/>
          </p:nvSpPr>
          <p:spPr>
            <a:xfrm>
              <a:off x="5983285" y="6338343"/>
              <a:ext cx="139092" cy="51233"/>
            </a:xfrm>
            <a:custGeom>
              <a:avLst/>
              <a:gdLst>
                <a:gd name="connsiteX0" fmla="*/ 30740 w 139092"/>
                <a:gd name="connsiteY0" fmla="*/ 51234 h 51233"/>
                <a:gd name="connsiteX1" fmla="*/ 70263 w 139092"/>
                <a:gd name="connsiteY1" fmla="*/ 51234 h 51233"/>
                <a:gd name="connsiteX2" fmla="*/ 109055 w 139092"/>
                <a:gd name="connsiteY2" fmla="*/ 51234 h 51233"/>
                <a:gd name="connsiteX3" fmla="*/ 139063 w 139092"/>
                <a:gd name="connsiteY3" fmla="*/ 26349 h 51233"/>
                <a:gd name="connsiteX4" fmla="*/ 109055 w 139092"/>
                <a:gd name="connsiteY4" fmla="*/ 0 h 51233"/>
                <a:gd name="connsiteX5" fmla="*/ 30008 w 139092"/>
                <a:gd name="connsiteY5" fmla="*/ 0 h 51233"/>
                <a:gd name="connsiteX6" fmla="*/ 0 w 139092"/>
                <a:gd name="connsiteY6" fmla="*/ 25617 h 51233"/>
                <a:gd name="connsiteX7" fmla="*/ 30740 w 139092"/>
                <a:gd name="connsiteY7" fmla="*/ 51234 h 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2" h="51233">
                  <a:moveTo>
                    <a:pt x="30740" y="51234"/>
                  </a:moveTo>
                  <a:cubicBezTo>
                    <a:pt x="43915" y="51234"/>
                    <a:pt x="57089" y="51234"/>
                    <a:pt x="70263" y="51234"/>
                  </a:cubicBezTo>
                  <a:cubicBezTo>
                    <a:pt x="83438" y="51234"/>
                    <a:pt x="95880" y="51234"/>
                    <a:pt x="109055" y="51234"/>
                  </a:cubicBezTo>
                  <a:cubicBezTo>
                    <a:pt x="126620" y="51234"/>
                    <a:pt x="139063" y="40255"/>
                    <a:pt x="139063" y="26349"/>
                  </a:cubicBezTo>
                  <a:cubicBezTo>
                    <a:pt x="139795" y="11710"/>
                    <a:pt x="126620" y="0"/>
                    <a:pt x="109055" y="0"/>
                  </a:cubicBezTo>
                  <a:cubicBezTo>
                    <a:pt x="82706" y="0"/>
                    <a:pt x="56357" y="0"/>
                    <a:pt x="30008" y="0"/>
                  </a:cubicBezTo>
                  <a:cubicBezTo>
                    <a:pt x="13174" y="0"/>
                    <a:pt x="732" y="10979"/>
                    <a:pt x="0" y="25617"/>
                  </a:cubicBezTo>
                  <a:cubicBezTo>
                    <a:pt x="1464" y="39523"/>
                    <a:pt x="13906" y="50502"/>
                    <a:pt x="30740" y="5123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6C9C2508-ABD8-A2C5-E7B5-F71108780AD1}"/>
                </a:ext>
              </a:extLst>
            </p:cNvPr>
            <p:cNvSpPr/>
            <p:nvPr/>
          </p:nvSpPr>
          <p:spPr>
            <a:xfrm>
              <a:off x="5682470" y="6027281"/>
              <a:ext cx="827060" cy="827058"/>
            </a:xfrm>
            <a:custGeom>
              <a:avLst/>
              <a:gdLst>
                <a:gd name="connsiteX0" fmla="*/ 413529 w 827060"/>
                <a:gd name="connsiteY0" fmla="*/ 0 h 827058"/>
                <a:gd name="connsiteX1" fmla="*/ 413529 w 827060"/>
                <a:gd name="connsiteY1" fmla="*/ 0 h 827058"/>
                <a:gd name="connsiteX2" fmla="*/ 0 w 827060"/>
                <a:gd name="connsiteY2" fmla="*/ 413529 h 827058"/>
                <a:gd name="connsiteX3" fmla="*/ 0 w 827060"/>
                <a:gd name="connsiteY3" fmla="*/ 413529 h 827058"/>
                <a:gd name="connsiteX4" fmla="*/ 413529 w 827060"/>
                <a:gd name="connsiteY4" fmla="*/ 827059 h 827058"/>
                <a:gd name="connsiteX5" fmla="*/ 413529 w 827060"/>
                <a:gd name="connsiteY5" fmla="*/ 827059 h 827058"/>
                <a:gd name="connsiteX6" fmla="*/ 827059 w 827060"/>
                <a:gd name="connsiteY6" fmla="*/ 413529 h 827058"/>
                <a:gd name="connsiteX7" fmla="*/ 827059 w 827060"/>
                <a:gd name="connsiteY7" fmla="*/ 413529 h 827058"/>
                <a:gd name="connsiteX8" fmla="*/ 413529 w 827060"/>
                <a:gd name="connsiteY8" fmla="*/ 0 h 827058"/>
                <a:gd name="connsiteX9" fmla="*/ 646277 w 827060"/>
                <a:gd name="connsiteY9" fmla="*/ 467691 h 827058"/>
                <a:gd name="connsiteX10" fmla="*/ 644813 w 827060"/>
                <a:gd name="connsiteY10" fmla="*/ 492576 h 827058"/>
                <a:gd name="connsiteX11" fmla="*/ 565767 w 827060"/>
                <a:gd name="connsiteY11" fmla="*/ 614073 h 827058"/>
                <a:gd name="connsiteX12" fmla="*/ 514533 w 827060"/>
                <a:gd name="connsiteY12" fmla="*/ 629443 h 827058"/>
                <a:gd name="connsiteX13" fmla="*/ 313258 w 827060"/>
                <a:gd name="connsiteY13" fmla="*/ 629443 h 827058"/>
                <a:gd name="connsiteX14" fmla="*/ 304475 w 827060"/>
                <a:gd name="connsiteY14" fmla="*/ 627247 h 827058"/>
                <a:gd name="connsiteX15" fmla="*/ 200543 w 827060"/>
                <a:gd name="connsiteY15" fmla="*/ 560643 h 827058"/>
                <a:gd name="connsiteX16" fmla="*/ 181514 w 827060"/>
                <a:gd name="connsiteY16" fmla="*/ 507946 h 827058"/>
                <a:gd name="connsiteX17" fmla="*/ 181514 w 827060"/>
                <a:gd name="connsiteY17" fmla="*/ 320577 h 827058"/>
                <a:gd name="connsiteX18" fmla="*/ 182978 w 827060"/>
                <a:gd name="connsiteY18" fmla="*/ 316185 h 827058"/>
                <a:gd name="connsiteX19" fmla="*/ 262024 w 827060"/>
                <a:gd name="connsiteY19" fmla="*/ 213718 h 827058"/>
                <a:gd name="connsiteX20" fmla="*/ 313258 w 827060"/>
                <a:gd name="connsiteY20" fmla="*/ 198348 h 827058"/>
                <a:gd name="connsiteX21" fmla="*/ 436951 w 827060"/>
                <a:gd name="connsiteY21" fmla="*/ 198348 h 827058"/>
                <a:gd name="connsiteX22" fmla="*/ 503554 w 827060"/>
                <a:gd name="connsiteY22" fmla="*/ 228356 h 827058"/>
                <a:gd name="connsiteX23" fmla="*/ 558448 w 827060"/>
                <a:gd name="connsiteY23" fmla="*/ 314721 h 827058"/>
                <a:gd name="connsiteX24" fmla="*/ 562839 w 827060"/>
                <a:gd name="connsiteY24" fmla="*/ 341070 h 827058"/>
                <a:gd name="connsiteX25" fmla="*/ 582601 w 827060"/>
                <a:gd name="connsiteY25" fmla="*/ 360100 h 827058"/>
                <a:gd name="connsiteX26" fmla="*/ 614073 w 827060"/>
                <a:gd name="connsiteY26" fmla="*/ 362296 h 827058"/>
                <a:gd name="connsiteX27" fmla="*/ 646277 w 827060"/>
                <a:gd name="connsiteY27" fmla="*/ 379862 h 827058"/>
                <a:gd name="connsiteX28" fmla="*/ 646277 w 827060"/>
                <a:gd name="connsiteY28" fmla="*/ 467691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060" h="827058">
                  <a:moveTo>
                    <a:pt x="413529" y="0"/>
                  </a:moveTo>
                  <a:lnTo>
                    <a:pt x="413529" y="0"/>
                  </a:lnTo>
                  <a:cubicBezTo>
                    <a:pt x="185173" y="0"/>
                    <a:pt x="0" y="185173"/>
                    <a:pt x="0" y="413529"/>
                  </a:cubicBezTo>
                  <a:lnTo>
                    <a:pt x="0" y="413529"/>
                  </a:lnTo>
                  <a:cubicBezTo>
                    <a:pt x="0" y="641885"/>
                    <a:pt x="185173" y="827059"/>
                    <a:pt x="413529" y="827059"/>
                  </a:cubicBezTo>
                  <a:lnTo>
                    <a:pt x="413529" y="827059"/>
                  </a:lnTo>
                  <a:cubicBezTo>
                    <a:pt x="641885" y="827059"/>
                    <a:pt x="827059" y="641885"/>
                    <a:pt x="827059" y="413529"/>
                  </a:cubicBezTo>
                  <a:lnTo>
                    <a:pt x="827059" y="413529"/>
                  </a:lnTo>
                  <a:cubicBezTo>
                    <a:pt x="827791" y="185173"/>
                    <a:pt x="642617" y="0"/>
                    <a:pt x="413529" y="0"/>
                  </a:cubicBezTo>
                  <a:close/>
                  <a:moveTo>
                    <a:pt x="646277" y="467691"/>
                  </a:moveTo>
                  <a:cubicBezTo>
                    <a:pt x="644081" y="475742"/>
                    <a:pt x="644813" y="484525"/>
                    <a:pt x="644813" y="492576"/>
                  </a:cubicBezTo>
                  <a:cubicBezTo>
                    <a:pt x="643349" y="549665"/>
                    <a:pt x="615537" y="588456"/>
                    <a:pt x="565767" y="614073"/>
                  </a:cubicBezTo>
                  <a:cubicBezTo>
                    <a:pt x="549665" y="622124"/>
                    <a:pt x="532099" y="625052"/>
                    <a:pt x="514533" y="629443"/>
                  </a:cubicBezTo>
                  <a:cubicBezTo>
                    <a:pt x="447197" y="629443"/>
                    <a:pt x="379861" y="629443"/>
                    <a:pt x="313258" y="629443"/>
                  </a:cubicBezTo>
                  <a:cubicBezTo>
                    <a:pt x="310330" y="628711"/>
                    <a:pt x="307402" y="627979"/>
                    <a:pt x="304475" y="627247"/>
                  </a:cubicBezTo>
                  <a:cubicBezTo>
                    <a:pt x="260560" y="619928"/>
                    <a:pt x="224697" y="598703"/>
                    <a:pt x="200543" y="560643"/>
                  </a:cubicBezTo>
                  <a:cubicBezTo>
                    <a:pt x="190297" y="544542"/>
                    <a:pt x="185173" y="526244"/>
                    <a:pt x="181514" y="507946"/>
                  </a:cubicBezTo>
                  <a:cubicBezTo>
                    <a:pt x="181514" y="445734"/>
                    <a:pt x="181514" y="382789"/>
                    <a:pt x="181514" y="320577"/>
                  </a:cubicBezTo>
                  <a:cubicBezTo>
                    <a:pt x="182246" y="319113"/>
                    <a:pt x="182978" y="317649"/>
                    <a:pt x="182978" y="316185"/>
                  </a:cubicBezTo>
                  <a:cubicBezTo>
                    <a:pt x="191761" y="268611"/>
                    <a:pt x="218841" y="235675"/>
                    <a:pt x="262024" y="213718"/>
                  </a:cubicBezTo>
                  <a:cubicBezTo>
                    <a:pt x="278126" y="205667"/>
                    <a:pt x="295692" y="202739"/>
                    <a:pt x="313258" y="198348"/>
                  </a:cubicBezTo>
                  <a:cubicBezTo>
                    <a:pt x="354245" y="198348"/>
                    <a:pt x="395964" y="198348"/>
                    <a:pt x="436951" y="198348"/>
                  </a:cubicBezTo>
                  <a:cubicBezTo>
                    <a:pt x="460372" y="204935"/>
                    <a:pt x="483061" y="214450"/>
                    <a:pt x="503554" y="228356"/>
                  </a:cubicBezTo>
                  <a:cubicBezTo>
                    <a:pt x="533563" y="249581"/>
                    <a:pt x="554056" y="276662"/>
                    <a:pt x="558448" y="314721"/>
                  </a:cubicBezTo>
                  <a:cubicBezTo>
                    <a:pt x="559179" y="323504"/>
                    <a:pt x="561375" y="332287"/>
                    <a:pt x="562839" y="341070"/>
                  </a:cubicBezTo>
                  <a:cubicBezTo>
                    <a:pt x="565035" y="352781"/>
                    <a:pt x="570890" y="358636"/>
                    <a:pt x="582601" y="360100"/>
                  </a:cubicBezTo>
                  <a:cubicBezTo>
                    <a:pt x="592847" y="361564"/>
                    <a:pt x="603826" y="362296"/>
                    <a:pt x="614073" y="362296"/>
                  </a:cubicBezTo>
                  <a:cubicBezTo>
                    <a:pt x="628711" y="362296"/>
                    <a:pt x="640422" y="365955"/>
                    <a:pt x="646277" y="379862"/>
                  </a:cubicBezTo>
                  <a:cubicBezTo>
                    <a:pt x="646277" y="409138"/>
                    <a:pt x="646277" y="438414"/>
                    <a:pt x="646277" y="46769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26" name="Gráfico 2">
            <a:extLst>
              <a:ext uri="{FF2B5EF4-FFF2-40B4-BE49-F238E27FC236}">
                <a16:creationId xmlns:a16="http://schemas.microsoft.com/office/drawing/2014/main" id="{D9FF39B7-EA54-213A-1E4C-E19F348663A6}"/>
              </a:ext>
            </a:extLst>
          </p:cNvPr>
          <p:cNvGrpSpPr/>
          <p:nvPr/>
        </p:nvGrpSpPr>
        <p:grpSpPr>
          <a:xfrm>
            <a:off x="7255814" y="4086446"/>
            <a:ext cx="582096" cy="582096"/>
            <a:chOff x="4308674" y="6027281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FAE442E5-6EA3-4F84-E365-6D1791A248B9}"/>
                </a:ext>
              </a:extLst>
            </p:cNvPr>
            <p:cNvSpPr/>
            <p:nvPr/>
          </p:nvSpPr>
          <p:spPr>
            <a:xfrm>
              <a:off x="4498971" y="6328828"/>
              <a:ext cx="445733" cy="245189"/>
            </a:xfrm>
            <a:custGeom>
              <a:avLst/>
              <a:gdLst>
                <a:gd name="connsiteX0" fmla="*/ 223233 w 445733"/>
                <a:gd name="connsiteY0" fmla="*/ 141990 h 245189"/>
                <a:gd name="connsiteX1" fmla="*/ 0 w 445733"/>
                <a:gd name="connsiteY1" fmla="*/ 0 h 245189"/>
                <a:gd name="connsiteX2" fmla="*/ 0 w 445733"/>
                <a:gd name="connsiteY2" fmla="*/ 245190 h 245189"/>
                <a:gd name="connsiteX3" fmla="*/ 445733 w 445733"/>
                <a:gd name="connsiteY3" fmla="*/ 245190 h 245189"/>
                <a:gd name="connsiteX4" fmla="*/ 445733 w 445733"/>
                <a:gd name="connsiteY4" fmla="*/ 0 h 24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733" h="245189">
                  <a:moveTo>
                    <a:pt x="223233" y="141990"/>
                  </a:moveTo>
                  <a:lnTo>
                    <a:pt x="0" y="0"/>
                  </a:lnTo>
                  <a:lnTo>
                    <a:pt x="0" y="245190"/>
                  </a:lnTo>
                  <a:lnTo>
                    <a:pt x="445733" y="245190"/>
                  </a:lnTo>
                  <a:lnTo>
                    <a:pt x="4457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B98E6408-25B3-355B-E75C-052FBB159633}"/>
                </a:ext>
              </a:extLst>
            </p:cNvPr>
            <p:cNvSpPr/>
            <p:nvPr/>
          </p:nvSpPr>
          <p:spPr>
            <a:xfrm>
              <a:off x="4559719" y="6308335"/>
              <a:ext cx="324968" cy="103199"/>
            </a:xfrm>
            <a:custGeom>
              <a:avLst/>
              <a:gdLst>
                <a:gd name="connsiteX0" fmla="*/ 324968 w 324968"/>
                <a:gd name="connsiteY0" fmla="*/ 0 h 103199"/>
                <a:gd name="connsiteX1" fmla="*/ 0 w 324968"/>
                <a:gd name="connsiteY1" fmla="*/ 0 h 103199"/>
                <a:gd name="connsiteX2" fmla="*/ 162484 w 324968"/>
                <a:gd name="connsiteY2" fmla="*/ 103199 h 10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968" h="103199">
                  <a:moveTo>
                    <a:pt x="324968" y="0"/>
                  </a:moveTo>
                  <a:lnTo>
                    <a:pt x="0" y="0"/>
                  </a:lnTo>
                  <a:lnTo>
                    <a:pt x="162484" y="10319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0727CE02-FC15-AD56-B03C-32D6094550B9}"/>
                </a:ext>
              </a:extLst>
            </p:cNvPr>
            <p:cNvSpPr/>
            <p:nvPr/>
          </p:nvSpPr>
          <p:spPr>
            <a:xfrm>
              <a:off x="4308674" y="6027281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413529 w 827058"/>
                <a:gd name="connsiteY1" fmla="*/ 0 h 827058"/>
                <a:gd name="connsiteX2" fmla="*/ 0 w 827058"/>
                <a:gd name="connsiteY2" fmla="*/ 413529 h 827058"/>
                <a:gd name="connsiteX3" fmla="*/ 0 w 827058"/>
                <a:gd name="connsiteY3" fmla="*/ 413529 h 827058"/>
                <a:gd name="connsiteX4" fmla="*/ 413529 w 827058"/>
                <a:gd name="connsiteY4" fmla="*/ 827059 h 827058"/>
                <a:gd name="connsiteX5" fmla="*/ 413529 w 827058"/>
                <a:gd name="connsiteY5" fmla="*/ 827059 h 827058"/>
                <a:gd name="connsiteX6" fmla="*/ 827059 w 827058"/>
                <a:gd name="connsiteY6" fmla="*/ 413529 h 827058"/>
                <a:gd name="connsiteX7" fmla="*/ 827059 w 827058"/>
                <a:gd name="connsiteY7" fmla="*/ 413529 h 827058"/>
                <a:gd name="connsiteX8" fmla="*/ 413529 w 827058"/>
                <a:gd name="connsiteY8" fmla="*/ 0 h 827058"/>
                <a:gd name="connsiteX9" fmla="*/ 685800 w 827058"/>
                <a:gd name="connsiteY9" fmla="*/ 596507 h 827058"/>
                <a:gd name="connsiteX10" fmla="*/ 140527 w 827058"/>
                <a:gd name="connsiteY10" fmla="*/ 596507 h 827058"/>
                <a:gd name="connsiteX11" fmla="*/ 140527 w 827058"/>
                <a:gd name="connsiteY11" fmla="*/ 231284 h 827058"/>
                <a:gd name="connsiteX12" fmla="*/ 685800 w 827058"/>
                <a:gd name="connsiteY12" fmla="*/ 231284 h 827058"/>
                <a:gd name="connsiteX13" fmla="*/ 685800 w 827058"/>
                <a:gd name="connsiteY13" fmla="*/ 596507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lnTo>
                    <a:pt x="413529" y="0"/>
                  </a:lnTo>
                  <a:cubicBezTo>
                    <a:pt x="185173" y="0"/>
                    <a:pt x="0" y="185173"/>
                    <a:pt x="0" y="413529"/>
                  </a:cubicBezTo>
                  <a:lnTo>
                    <a:pt x="0" y="413529"/>
                  </a:lnTo>
                  <a:cubicBezTo>
                    <a:pt x="0" y="641885"/>
                    <a:pt x="185173" y="827059"/>
                    <a:pt x="413529" y="827059"/>
                  </a:cubicBezTo>
                  <a:lnTo>
                    <a:pt x="413529" y="827059"/>
                  </a:lnTo>
                  <a:cubicBezTo>
                    <a:pt x="641885" y="827059"/>
                    <a:pt x="827059" y="641885"/>
                    <a:pt x="827059" y="413529"/>
                  </a:cubicBezTo>
                  <a:lnTo>
                    <a:pt x="827059" y="413529"/>
                  </a:ln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85800" y="596507"/>
                  </a:moveTo>
                  <a:lnTo>
                    <a:pt x="140527" y="596507"/>
                  </a:lnTo>
                  <a:lnTo>
                    <a:pt x="140527" y="231284"/>
                  </a:lnTo>
                  <a:lnTo>
                    <a:pt x="685800" y="231284"/>
                  </a:lnTo>
                  <a:lnTo>
                    <a:pt x="685800" y="5965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35B00B3-99A3-A3BB-9A12-186FEE479802}"/>
              </a:ext>
            </a:extLst>
          </p:cNvPr>
          <p:cNvSpPr/>
          <p:nvPr/>
        </p:nvSpPr>
        <p:spPr>
          <a:xfrm>
            <a:off x="6288401" y="4086446"/>
            <a:ext cx="582097" cy="582611"/>
          </a:xfrm>
          <a:custGeom>
            <a:avLst/>
            <a:gdLst>
              <a:gd name="connsiteX0" fmla="*/ 413529 w 827060"/>
              <a:gd name="connsiteY0" fmla="*/ 0 h 827790"/>
              <a:gd name="connsiteX1" fmla="*/ 413529 w 827060"/>
              <a:gd name="connsiteY1" fmla="*/ 0 h 827790"/>
              <a:gd name="connsiteX2" fmla="*/ 0 w 827060"/>
              <a:gd name="connsiteY2" fmla="*/ 414261 h 827790"/>
              <a:gd name="connsiteX3" fmla="*/ 413529 w 827060"/>
              <a:gd name="connsiteY3" fmla="*/ 827790 h 827790"/>
              <a:gd name="connsiteX4" fmla="*/ 413529 w 827060"/>
              <a:gd name="connsiteY4" fmla="*/ 827790 h 827790"/>
              <a:gd name="connsiteX5" fmla="*/ 827059 w 827060"/>
              <a:gd name="connsiteY5" fmla="*/ 414261 h 827790"/>
              <a:gd name="connsiteX6" fmla="*/ 413529 w 827060"/>
              <a:gd name="connsiteY6" fmla="*/ 0 h 827790"/>
              <a:gd name="connsiteX7" fmla="*/ 633102 w 827060"/>
              <a:gd name="connsiteY7" fmla="*/ 601630 h 827790"/>
              <a:gd name="connsiteX8" fmla="*/ 571622 w 827060"/>
              <a:gd name="connsiteY8" fmla="*/ 648472 h 827790"/>
              <a:gd name="connsiteX9" fmla="*/ 465495 w 827060"/>
              <a:gd name="connsiteY9" fmla="*/ 657988 h 827790"/>
              <a:gd name="connsiteX10" fmla="*/ 354245 w 827060"/>
              <a:gd name="connsiteY10" fmla="*/ 598703 h 827790"/>
              <a:gd name="connsiteX11" fmla="*/ 228356 w 827060"/>
              <a:gd name="connsiteY11" fmla="*/ 454516 h 827790"/>
              <a:gd name="connsiteX12" fmla="*/ 184441 w 827060"/>
              <a:gd name="connsiteY12" fmla="*/ 337411 h 827790"/>
              <a:gd name="connsiteX13" fmla="*/ 182978 w 827060"/>
              <a:gd name="connsiteY13" fmla="*/ 317649 h 827790"/>
              <a:gd name="connsiteX14" fmla="*/ 242262 w 827060"/>
              <a:gd name="connsiteY14" fmla="*/ 191028 h 827790"/>
              <a:gd name="connsiteX15" fmla="*/ 262756 w 827060"/>
              <a:gd name="connsiteY15" fmla="*/ 174195 h 827790"/>
              <a:gd name="connsiteX16" fmla="*/ 309598 w 827060"/>
              <a:gd name="connsiteY16" fmla="*/ 176390 h 827790"/>
              <a:gd name="connsiteX17" fmla="*/ 345462 w 827060"/>
              <a:gd name="connsiteY17" fmla="*/ 225428 h 827790"/>
              <a:gd name="connsiteX18" fmla="*/ 363759 w 827060"/>
              <a:gd name="connsiteY18" fmla="*/ 261292 h 827790"/>
              <a:gd name="connsiteX19" fmla="*/ 349853 w 827060"/>
              <a:gd name="connsiteY19" fmla="*/ 316917 h 827790"/>
              <a:gd name="connsiteX20" fmla="*/ 322772 w 827060"/>
              <a:gd name="connsiteY20" fmla="*/ 338874 h 827790"/>
              <a:gd name="connsiteX21" fmla="*/ 307402 w 827060"/>
              <a:gd name="connsiteY21" fmla="*/ 393036 h 827790"/>
              <a:gd name="connsiteX22" fmla="*/ 336679 w 827060"/>
              <a:gd name="connsiteY22" fmla="*/ 443538 h 827790"/>
              <a:gd name="connsiteX23" fmla="*/ 410602 w 827060"/>
              <a:gd name="connsiteY23" fmla="*/ 518925 h 827790"/>
              <a:gd name="connsiteX24" fmla="*/ 434755 w 827060"/>
              <a:gd name="connsiteY24" fmla="*/ 531367 h 827790"/>
              <a:gd name="connsiteX25" fmla="*/ 475010 w 827060"/>
              <a:gd name="connsiteY25" fmla="*/ 522584 h 827790"/>
              <a:gd name="connsiteX26" fmla="*/ 503554 w 827060"/>
              <a:gd name="connsiteY26" fmla="*/ 496235 h 827790"/>
              <a:gd name="connsiteX27" fmla="*/ 559911 w 827060"/>
              <a:gd name="connsiteY27" fmla="*/ 488916 h 827790"/>
              <a:gd name="connsiteX28" fmla="*/ 608217 w 827060"/>
              <a:gd name="connsiteY28" fmla="*/ 524048 h 827790"/>
              <a:gd name="connsiteX29" fmla="*/ 638226 w 827060"/>
              <a:gd name="connsiteY29" fmla="*/ 555520 h 827790"/>
              <a:gd name="connsiteX30" fmla="*/ 633102 w 827060"/>
              <a:gd name="connsiteY30" fmla="*/ 601630 h 82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27060" h="827790">
                <a:moveTo>
                  <a:pt x="413529" y="0"/>
                </a:moveTo>
                <a:lnTo>
                  <a:pt x="413529" y="0"/>
                </a:lnTo>
                <a:cubicBezTo>
                  <a:pt x="185173" y="0"/>
                  <a:pt x="0" y="185173"/>
                  <a:pt x="0" y="414261"/>
                </a:cubicBezTo>
                <a:cubicBezTo>
                  <a:pt x="0" y="642617"/>
                  <a:pt x="185173" y="827790"/>
                  <a:pt x="413529" y="827790"/>
                </a:cubicBezTo>
                <a:lnTo>
                  <a:pt x="413529" y="827790"/>
                </a:lnTo>
                <a:cubicBezTo>
                  <a:pt x="641885" y="827790"/>
                  <a:pt x="827059" y="642617"/>
                  <a:pt x="827059" y="414261"/>
                </a:cubicBezTo>
                <a:cubicBezTo>
                  <a:pt x="827791" y="185173"/>
                  <a:pt x="642617" y="0"/>
                  <a:pt x="413529" y="0"/>
                </a:cubicBezTo>
                <a:close/>
                <a:moveTo>
                  <a:pt x="633102" y="601630"/>
                </a:moveTo>
                <a:cubicBezTo>
                  <a:pt x="614073" y="619196"/>
                  <a:pt x="595775" y="637494"/>
                  <a:pt x="571622" y="648472"/>
                </a:cubicBezTo>
                <a:cubicBezTo>
                  <a:pt x="537222" y="663843"/>
                  <a:pt x="502090" y="666038"/>
                  <a:pt x="465495" y="657988"/>
                </a:cubicBezTo>
                <a:cubicBezTo>
                  <a:pt x="423044" y="648472"/>
                  <a:pt x="387181" y="626515"/>
                  <a:pt x="354245" y="598703"/>
                </a:cubicBezTo>
                <a:cubicBezTo>
                  <a:pt x="304475" y="557716"/>
                  <a:pt x="262756" y="509409"/>
                  <a:pt x="228356" y="454516"/>
                </a:cubicBezTo>
                <a:cubicBezTo>
                  <a:pt x="205667" y="418653"/>
                  <a:pt x="188833" y="380593"/>
                  <a:pt x="184441" y="337411"/>
                </a:cubicBezTo>
                <a:cubicBezTo>
                  <a:pt x="183709" y="330824"/>
                  <a:pt x="183709" y="323504"/>
                  <a:pt x="182978" y="317649"/>
                </a:cubicBezTo>
                <a:cubicBezTo>
                  <a:pt x="183709" y="265683"/>
                  <a:pt x="202007" y="223233"/>
                  <a:pt x="242262" y="191028"/>
                </a:cubicBezTo>
                <a:cubicBezTo>
                  <a:pt x="248850" y="185173"/>
                  <a:pt x="255437" y="179318"/>
                  <a:pt x="262756" y="174195"/>
                </a:cubicBezTo>
                <a:cubicBezTo>
                  <a:pt x="278126" y="161752"/>
                  <a:pt x="294960" y="163216"/>
                  <a:pt x="309598" y="176390"/>
                </a:cubicBezTo>
                <a:cubicBezTo>
                  <a:pt x="324968" y="190297"/>
                  <a:pt x="334483" y="207863"/>
                  <a:pt x="345462" y="225428"/>
                </a:cubicBezTo>
                <a:cubicBezTo>
                  <a:pt x="352781" y="237139"/>
                  <a:pt x="359368" y="248850"/>
                  <a:pt x="363759" y="261292"/>
                </a:cubicBezTo>
                <a:cubicBezTo>
                  <a:pt x="371079" y="283249"/>
                  <a:pt x="367419" y="301547"/>
                  <a:pt x="349853" y="316917"/>
                </a:cubicBezTo>
                <a:cubicBezTo>
                  <a:pt x="341070" y="324968"/>
                  <a:pt x="332287" y="332287"/>
                  <a:pt x="322772" y="338874"/>
                </a:cubicBezTo>
                <a:cubicBezTo>
                  <a:pt x="303011" y="352781"/>
                  <a:pt x="298619" y="370346"/>
                  <a:pt x="307402" y="393036"/>
                </a:cubicBezTo>
                <a:cubicBezTo>
                  <a:pt x="314721" y="411334"/>
                  <a:pt x="324968" y="428168"/>
                  <a:pt x="336679" y="443538"/>
                </a:cubicBezTo>
                <a:cubicBezTo>
                  <a:pt x="358636" y="471350"/>
                  <a:pt x="381325" y="497699"/>
                  <a:pt x="410602" y="518925"/>
                </a:cubicBezTo>
                <a:cubicBezTo>
                  <a:pt x="417921" y="524048"/>
                  <a:pt x="425972" y="528439"/>
                  <a:pt x="434755" y="531367"/>
                </a:cubicBezTo>
                <a:cubicBezTo>
                  <a:pt x="450125" y="536490"/>
                  <a:pt x="464031" y="534295"/>
                  <a:pt x="475010" y="522584"/>
                </a:cubicBezTo>
                <a:cubicBezTo>
                  <a:pt x="484525" y="513069"/>
                  <a:pt x="494039" y="504286"/>
                  <a:pt x="503554" y="496235"/>
                </a:cubicBezTo>
                <a:cubicBezTo>
                  <a:pt x="520388" y="481597"/>
                  <a:pt x="539418" y="479401"/>
                  <a:pt x="559911" y="488916"/>
                </a:cubicBezTo>
                <a:cubicBezTo>
                  <a:pt x="578209" y="496967"/>
                  <a:pt x="592847" y="510873"/>
                  <a:pt x="608217" y="524048"/>
                </a:cubicBezTo>
                <a:cubicBezTo>
                  <a:pt x="619196" y="533563"/>
                  <a:pt x="630175" y="543078"/>
                  <a:pt x="638226" y="555520"/>
                </a:cubicBezTo>
                <a:cubicBezTo>
                  <a:pt x="649204" y="571622"/>
                  <a:pt x="648473" y="587724"/>
                  <a:pt x="633102" y="60163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31" name="Gráfico 2">
            <a:extLst>
              <a:ext uri="{FF2B5EF4-FFF2-40B4-BE49-F238E27FC236}">
                <a16:creationId xmlns:a16="http://schemas.microsoft.com/office/drawing/2014/main" id="{1DFAE9A4-AC0F-A827-890F-F4464ADEAAB7}"/>
              </a:ext>
            </a:extLst>
          </p:cNvPr>
          <p:cNvGrpSpPr/>
          <p:nvPr/>
        </p:nvGrpSpPr>
        <p:grpSpPr>
          <a:xfrm>
            <a:off x="3387191" y="2390638"/>
            <a:ext cx="582096" cy="582096"/>
            <a:chOff x="5682470" y="0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143BFB4E-DB01-E194-6CA3-33D9E70203AE}"/>
                </a:ext>
              </a:extLst>
            </p:cNvPr>
            <p:cNvSpPr/>
            <p:nvPr/>
          </p:nvSpPr>
          <p:spPr>
            <a:xfrm>
              <a:off x="5882281" y="199811"/>
              <a:ext cx="427435" cy="427435"/>
            </a:xfrm>
            <a:custGeom>
              <a:avLst/>
              <a:gdLst>
                <a:gd name="connsiteX0" fmla="*/ 417189 w 427435"/>
                <a:gd name="connsiteY0" fmla="*/ 60017 h 427435"/>
                <a:gd name="connsiteX1" fmla="*/ 397427 w 427435"/>
                <a:gd name="connsiteY1" fmla="*/ 30008 h 427435"/>
                <a:gd name="connsiteX2" fmla="*/ 367419 w 427435"/>
                <a:gd name="connsiteY2" fmla="*/ 10247 h 427435"/>
                <a:gd name="connsiteX3" fmla="*/ 319113 w 427435"/>
                <a:gd name="connsiteY3" fmla="*/ 1464 h 427435"/>
                <a:gd name="connsiteX4" fmla="*/ 213718 w 427435"/>
                <a:gd name="connsiteY4" fmla="*/ 0 h 427435"/>
                <a:gd name="connsiteX5" fmla="*/ 108323 w 427435"/>
                <a:gd name="connsiteY5" fmla="*/ 1464 h 427435"/>
                <a:gd name="connsiteX6" fmla="*/ 60017 w 427435"/>
                <a:gd name="connsiteY6" fmla="*/ 10247 h 427435"/>
                <a:gd name="connsiteX7" fmla="*/ 30008 w 427435"/>
                <a:gd name="connsiteY7" fmla="*/ 30008 h 427435"/>
                <a:gd name="connsiteX8" fmla="*/ 10247 w 427435"/>
                <a:gd name="connsiteY8" fmla="*/ 60017 h 427435"/>
                <a:gd name="connsiteX9" fmla="*/ 1464 w 427435"/>
                <a:gd name="connsiteY9" fmla="*/ 108323 h 427435"/>
                <a:gd name="connsiteX10" fmla="*/ 0 w 427435"/>
                <a:gd name="connsiteY10" fmla="*/ 213718 h 427435"/>
                <a:gd name="connsiteX11" fmla="*/ 1464 w 427435"/>
                <a:gd name="connsiteY11" fmla="*/ 319113 h 427435"/>
                <a:gd name="connsiteX12" fmla="*/ 10247 w 427435"/>
                <a:gd name="connsiteY12" fmla="*/ 367419 h 427435"/>
                <a:gd name="connsiteX13" fmla="*/ 30008 w 427435"/>
                <a:gd name="connsiteY13" fmla="*/ 397427 h 427435"/>
                <a:gd name="connsiteX14" fmla="*/ 60017 w 427435"/>
                <a:gd name="connsiteY14" fmla="*/ 417189 h 427435"/>
                <a:gd name="connsiteX15" fmla="*/ 108323 w 427435"/>
                <a:gd name="connsiteY15" fmla="*/ 425972 h 427435"/>
                <a:gd name="connsiteX16" fmla="*/ 213718 w 427435"/>
                <a:gd name="connsiteY16" fmla="*/ 427436 h 427435"/>
                <a:gd name="connsiteX17" fmla="*/ 319113 w 427435"/>
                <a:gd name="connsiteY17" fmla="*/ 425972 h 427435"/>
                <a:gd name="connsiteX18" fmla="*/ 367419 w 427435"/>
                <a:gd name="connsiteY18" fmla="*/ 417189 h 427435"/>
                <a:gd name="connsiteX19" fmla="*/ 397427 w 427435"/>
                <a:gd name="connsiteY19" fmla="*/ 397427 h 427435"/>
                <a:gd name="connsiteX20" fmla="*/ 417189 w 427435"/>
                <a:gd name="connsiteY20" fmla="*/ 367419 h 427435"/>
                <a:gd name="connsiteX21" fmla="*/ 425972 w 427435"/>
                <a:gd name="connsiteY21" fmla="*/ 319113 h 427435"/>
                <a:gd name="connsiteX22" fmla="*/ 427436 w 427435"/>
                <a:gd name="connsiteY22" fmla="*/ 213718 h 427435"/>
                <a:gd name="connsiteX23" fmla="*/ 425972 w 427435"/>
                <a:gd name="connsiteY23" fmla="*/ 108323 h 427435"/>
                <a:gd name="connsiteX24" fmla="*/ 417189 w 427435"/>
                <a:gd name="connsiteY24" fmla="*/ 60017 h 427435"/>
                <a:gd name="connsiteX25" fmla="*/ 213718 w 427435"/>
                <a:gd name="connsiteY25" fmla="*/ 347657 h 427435"/>
                <a:gd name="connsiteX26" fmla="*/ 79778 w 427435"/>
                <a:gd name="connsiteY26" fmla="*/ 213718 h 427435"/>
                <a:gd name="connsiteX27" fmla="*/ 213718 w 427435"/>
                <a:gd name="connsiteY27" fmla="*/ 79778 h 427435"/>
                <a:gd name="connsiteX28" fmla="*/ 347657 w 427435"/>
                <a:gd name="connsiteY28" fmla="*/ 213718 h 427435"/>
                <a:gd name="connsiteX29" fmla="*/ 213718 w 427435"/>
                <a:gd name="connsiteY29" fmla="*/ 347657 h 427435"/>
                <a:gd name="connsiteX30" fmla="*/ 352781 w 427435"/>
                <a:gd name="connsiteY30" fmla="*/ 106127 h 427435"/>
                <a:gd name="connsiteX31" fmla="*/ 321309 w 427435"/>
                <a:gd name="connsiteY31" fmla="*/ 74655 h 427435"/>
                <a:gd name="connsiteX32" fmla="*/ 352781 w 427435"/>
                <a:gd name="connsiteY32" fmla="*/ 43183 h 427435"/>
                <a:gd name="connsiteX33" fmla="*/ 384253 w 427435"/>
                <a:gd name="connsiteY33" fmla="*/ 74655 h 427435"/>
                <a:gd name="connsiteX34" fmla="*/ 352781 w 427435"/>
                <a:gd name="connsiteY34" fmla="*/ 106127 h 42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7435" h="427435">
                  <a:moveTo>
                    <a:pt x="417189" y="60017"/>
                  </a:moveTo>
                  <a:cubicBezTo>
                    <a:pt x="412798" y="47574"/>
                    <a:pt x="406942" y="39523"/>
                    <a:pt x="397427" y="30008"/>
                  </a:cubicBezTo>
                  <a:cubicBezTo>
                    <a:pt x="388644" y="21225"/>
                    <a:pt x="379862" y="15370"/>
                    <a:pt x="367419" y="10247"/>
                  </a:cubicBezTo>
                  <a:cubicBezTo>
                    <a:pt x="357904" y="6587"/>
                    <a:pt x="344730" y="2196"/>
                    <a:pt x="319113" y="1464"/>
                  </a:cubicBezTo>
                  <a:cubicBezTo>
                    <a:pt x="291300" y="0"/>
                    <a:pt x="283249" y="0"/>
                    <a:pt x="213718" y="0"/>
                  </a:cubicBezTo>
                  <a:cubicBezTo>
                    <a:pt x="144186" y="0"/>
                    <a:pt x="136135" y="0"/>
                    <a:pt x="108323" y="1464"/>
                  </a:cubicBezTo>
                  <a:cubicBezTo>
                    <a:pt x="82706" y="2928"/>
                    <a:pt x="68800" y="6587"/>
                    <a:pt x="60017" y="10247"/>
                  </a:cubicBezTo>
                  <a:cubicBezTo>
                    <a:pt x="47574" y="14638"/>
                    <a:pt x="39523" y="20493"/>
                    <a:pt x="30008" y="30008"/>
                  </a:cubicBezTo>
                  <a:cubicBezTo>
                    <a:pt x="21226" y="38791"/>
                    <a:pt x="15370" y="47574"/>
                    <a:pt x="10247" y="60017"/>
                  </a:cubicBezTo>
                  <a:cubicBezTo>
                    <a:pt x="6587" y="69531"/>
                    <a:pt x="2196" y="82706"/>
                    <a:pt x="1464" y="108323"/>
                  </a:cubicBezTo>
                  <a:cubicBezTo>
                    <a:pt x="0" y="136135"/>
                    <a:pt x="0" y="144186"/>
                    <a:pt x="0" y="213718"/>
                  </a:cubicBezTo>
                  <a:cubicBezTo>
                    <a:pt x="0" y="283249"/>
                    <a:pt x="0" y="291300"/>
                    <a:pt x="1464" y="319113"/>
                  </a:cubicBezTo>
                  <a:cubicBezTo>
                    <a:pt x="2928" y="344730"/>
                    <a:pt x="6587" y="358636"/>
                    <a:pt x="10247" y="367419"/>
                  </a:cubicBezTo>
                  <a:cubicBezTo>
                    <a:pt x="14638" y="379861"/>
                    <a:pt x="20494" y="387913"/>
                    <a:pt x="30008" y="397427"/>
                  </a:cubicBezTo>
                  <a:cubicBezTo>
                    <a:pt x="38791" y="406210"/>
                    <a:pt x="47574" y="412066"/>
                    <a:pt x="60017" y="417189"/>
                  </a:cubicBezTo>
                  <a:cubicBezTo>
                    <a:pt x="69531" y="420848"/>
                    <a:pt x="82706" y="425240"/>
                    <a:pt x="108323" y="425972"/>
                  </a:cubicBezTo>
                  <a:cubicBezTo>
                    <a:pt x="136135" y="427436"/>
                    <a:pt x="144186" y="427436"/>
                    <a:pt x="213718" y="427436"/>
                  </a:cubicBezTo>
                  <a:cubicBezTo>
                    <a:pt x="283249" y="427436"/>
                    <a:pt x="291300" y="427436"/>
                    <a:pt x="319113" y="425972"/>
                  </a:cubicBezTo>
                  <a:cubicBezTo>
                    <a:pt x="344730" y="424508"/>
                    <a:pt x="358636" y="420848"/>
                    <a:pt x="367419" y="417189"/>
                  </a:cubicBezTo>
                  <a:cubicBezTo>
                    <a:pt x="379862" y="412797"/>
                    <a:pt x="387912" y="406942"/>
                    <a:pt x="397427" y="397427"/>
                  </a:cubicBezTo>
                  <a:cubicBezTo>
                    <a:pt x="406210" y="388644"/>
                    <a:pt x="412066" y="379861"/>
                    <a:pt x="417189" y="367419"/>
                  </a:cubicBezTo>
                  <a:cubicBezTo>
                    <a:pt x="420848" y="357904"/>
                    <a:pt x="425240" y="344730"/>
                    <a:pt x="425972" y="319113"/>
                  </a:cubicBezTo>
                  <a:cubicBezTo>
                    <a:pt x="427436" y="291300"/>
                    <a:pt x="427436" y="283249"/>
                    <a:pt x="427436" y="213718"/>
                  </a:cubicBezTo>
                  <a:cubicBezTo>
                    <a:pt x="427436" y="144186"/>
                    <a:pt x="427436" y="136135"/>
                    <a:pt x="425972" y="108323"/>
                  </a:cubicBezTo>
                  <a:cubicBezTo>
                    <a:pt x="425240" y="83438"/>
                    <a:pt x="420848" y="69531"/>
                    <a:pt x="417189" y="60017"/>
                  </a:cubicBezTo>
                  <a:close/>
                  <a:moveTo>
                    <a:pt x="213718" y="347657"/>
                  </a:moveTo>
                  <a:cubicBezTo>
                    <a:pt x="139795" y="347657"/>
                    <a:pt x="79778" y="287641"/>
                    <a:pt x="79778" y="213718"/>
                  </a:cubicBezTo>
                  <a:cubicBezTo>
                    <a:pt x="79778" y="139795"/>
                    <a:pt x="139795" y="79778"/>
                    <a:pt x="213718" y="79778"/>
                  </a:cubicBezTo>
                  <a:cubicBezTo>
                    <a:pt x="287641" y="79778"/>
                    <a:pt x="347657" y="139795"/>
                    <a:pt x="347657" y="213718"/>
                  </a:cubicBezTo>
                  <a:cubicBezTo>
                    <a:pt x="347657" y="287641"/>
                    <a:pt x="287641" y="347657"/>
                    <a:pt x="213718" y="347657"/>
                  </a:cubicBezTo>
                  <a:close/>
                  <a:moveTo>
                    <a:pt x="352781" y="106127"/>
                  </a:moveTo>
                  <a:cubicBezTo>
                    <a:pt x="335215" y="106127"/>
                    <a:pt x="321309" y="92221"/>
                    <a:pt x="321309" y="74655"/>
                  </a:cubicBezTo>
                  <a:cubicBezTo>
                    <a:pt x="321309" y="57089"/>
                    <a:pt x="335215" y="43183"/>
                    <a:pt x="352781" y="43183"/>
                  </a:cubicBezTo>
                  <a:cubicBezTo>
                    <a:pt x="370347" y="43183"/>
                    <a:pt x="384253" y="57089"/>
                    <a:pt x="384253" y="74655"/>
                  </a:cubicBezTo>
                  <a:cubicBezTo>
                    <a:pt x="384253" y="92221"/>
                    <a:pt x="370347" y="106127"/>
                    <a:pt x="352781" y="1061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50B1EC0F-4DB7-6B63-4DF5-F119C928DB64}"/>
                </a:ext>
              </a:extLst>
            </p:cNvPr>
            <p:cNvSpPr/>
            <p:nvPr/>
          </p:nvSpPr>
          <p:spPr>
            <a:xfrm rot="-2700000">
              <a:off x="6008781" y="326739"/>
              <a:ext cx="174192" cy="174192"/>
            </a:xfrm>
            <a:custGeom>
              <a:avLst/>
              <a:gdLst>
                <a:gd name="connsiteX0" fmla="*/ 174193 w 174192"/>
                <a:gd name="connsiteY0" fmla="*/ 87097 h 174192"/>
                <a:gd name="connsiteX1" fmla="*/ 87096 w 174192"/>
                <a:gd name="connsiteY1" fmla="*/ 174193 h 174192"/>
                <a:gd name="connsiteX2" fmla="*/ 0 w 174192"/>
                <a:gd name="connsiteY2" fmla="*/ 87097 h 174192"/>
                <a:gd name="connsiteX3" fmla="*/ 87096 w 174192"/>
                <a:gd name="connsiteY3" fmla="*/ 0 h 174192"/>
                <a:gd name="connsiteX4" fmla="*/ 174193 w 174192"/>
                <a:gd name="connsiteY4" fmla="*/ 87097 h 17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2" h="174192">
                  <a:moveTo>
                    <a:pt x="174193" y="87097"/>
                  </a:moveTo>
                  <a:cubicBezTo>
                    <a:pt x="174193" y="135199"/>
                    <a:pt x="135198" y="174193"/>
                    <a:pt x="87096" y="174193"/>
                  </a:cubicBezTo>
                  <a:cubicBezTo>
                    <a:pt x="38995" y="174193"/>
                    <a:pt x="0" y="135199"/>
                    <a:pt x="0" y="87097"/>
                  </a:cubicBezTo>
                  <a:cubicBezTo>
                    <a:pt x="0" y="38994"/>
                    <a:pt x="38995" y="0"/>
                    <a:pt x="87096" y="0"/>
                  </a:cubicBezTo>
                  <a:cubicBezTo>
                    <a:pt x="135198" y="0"/>
                    <a:pt x="174193" y="38994"/>
                    <a:pt x="174193" y="870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5F3ED1F-828B-22AF-C303-832812A11E15}"/>
                </a:ext>
              </a:extLst>
            </p:cNvPr>
            <p:cNvSpPr/>
            <p:nvPr/>
          </p:nvSpPr>
          <p:spPr>
            <a:xfrm>
              <a:off x="5682470" y="0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72626 w 827058"/>
                <a:gd name="connsiteY5" fmla="*/ 521120 h 827058"/>
                <a:gd name="connsiteX6" fmla="*/ 660183 w 827058"/>
                <a:gd name="connsiteY6" fmla="*/ 584065 h 827058"/>
                <a:gd name="connsiteX7" fmla="*/ 630175 w 827058"/>
                <a:gd name="connsiteY7" fmla="*/ 630175 h 827058"/>
                <a:gd name="connsiteX8" fmla="*/ 584064 w 827058"/>
                <a:gd name="connsiteY8" fmla="*/ 660183 h 827058"/>
                <a:gd name="connsiteX9" fmla="*/ 521120 w 827058"/>
                <a:gd name="connsiteY9" fmla="*/ 672626 h 827058"/>
                <a:gd name="connsiteX10" fmla="*/ 413529 w 827058"/>
                <a:gd name="connsiteY10" fmla="*/ 674089 h 827058"/>
                <a:gd name="connsiteX11" fmla="*/ 305938 w 827058"/>
                <a:gd name="connsiteY11" fmla="*/ 672626 h 827058"/>
                <a:gd name="connsiteX12" fmla="*/ 242994 w 827058"/>
                <a:gd name="connsiteY12" fmla="*/ 660183 h 827058"/>
                <a:gd name="connsiteX13" fmla="*/ 196884 w 827058"/>
                <a:gd name="connsiteY13" fmla="*/ 630175 h 827058"/>
                <a:gd name="connsiteX14" fmla="*/ 166875 w 827058"/>
                <a:gd name="connsiteY14" fmla="*/ 584065 h 827058"/>
                <a:gd name="connsiteX15" fmla="*/ 154433 w 827058"/>
                <a:gd name="connsiteY15" fmla="*/ 521120 h 827058"/>
                <a:gd name="connsiteX16" fmla="*/ 152969 w 827058"/>
                <a:gd name="connsiteY16" fmla="*/ 413529 h 827058"/>
                <a:gd name="connsiteX17" fmla="*/ 154433 w 827058"/>
                <a:gd name="connsiteY17" fmla="*/ 305939 h 827058"/>
                <a:gd name="connsiteX18" fmla="*/ 166875 w 827058"/>
                <a:gd name="connsiteY18" fmla="*/ 242994 h 827058"/>
                <a:gd name="connsiteX19" fmla="*/ 196884 w 827058"/>
                <a:gd name="connsiteY19" fmla="*/ 196884 h 827058"/>
                <a:gd name="connsiteX20" fmla="*/ 242994 w 827058"/>
                <a:gd name="connsiteY20" fmla="*/ 166876 h 827058"/>
                <a:gd name="connsiteX21" fmla="*/ 305938 w 827058"/>
                <a:gd name="connsiteY21" fmla="*/ 154433 h 827058"/>
                <a:gd name="connsiteX22" fmla="*/ 413529 w 827058"/>
                <a:gd name="connsiteY22" fmla="*/ 152969 h 827058"/>
                <a:gd name="connsiteX23" fmla="*/ 521120 w 827058"/>
                <a:gd name="connsiteY23" fmla="*/ 154433 h 827058"/>
                <a:gd name="connsiteX24" fmla="*/ 584064 w 827058"/>
                <a:gd name="connsiteY24" fmla="*/ 166876 h 827058"/>
                <a:gd name="connsiteX25" fmla="*/ 630175 w 827058"/>
                <a:gd name="connsiteY25" fmla="*/ 196884 h 827058"/>
                <a:gd name="connsiteX26" fmla="*/ 660183 w 827058"/>
                <a:gd name="connsiteY26" fmla="*/ 242994 h 827058"/>
                <a:gd name="connsiteX27" fmla="*/ 672626 w 827058"/>
                <a:gd name="connsiteY27" fmla="*/ 305939 h 827058"/>
                <a:gd name="connsiteX28" fmla="*/ 674089 w 827058"/>
                <a:gd name="connsiteY28" fmla="*/ 413529 h 827058"/>
                <a:gd name="connsiteX29" fmla="*/ 672626 w 827058"/>
                <a:gd name="connsiteY29" fmla="*/ 52112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2626" y="521120"/>
                  </a:moveTo>
                  <a:cubicBezTo>
                    <a:pt x="671162" y="548933"/>
                    <a:pt x="666770" y="567962"/>
                    <a:pt x="660183" y="584065"/>
                  </a:cubicBezTo>
                  <a:cubicBezTo>
                    <a:pt x="653596" y="600898"/>
                    <a:pt x="644813" y="615537"/>
                    <a:pt x="630175" y="630175"/>
                  </a:cubicBezTo>
                  <a:cubicBezTo>
                    <a:pt x="615537" y="644813"/>
                    <a:pt x="600898" y="653596"/>
                    <a:pt x="584064" y="660183"/>
                  </a:cubicBezTo>
                  <a:cubicBezTo>
                    <a:pt x="567231" y="666770"/>
                    <a:pt x="548201" y="671162"/>
                    <a:pt x="521120" y="672626"/>
                  </a:cubicBezTo>
                  <a:cubicBezTo>
                    <a:pt x="493308" y="674089"/>
                    <a:pt x="484525" y="674089"/>
                    <a:pt x="413529" y="674089"/>
                  </a:cubicBezTo>
                  <a:cubicBezTo>
                    <a:pt x="342534" y="674089"/>
                    <a:pt x="333751" y="674089"/>
                    <a:pt x="305938" y="672626"/>
                  </a:cubicBezTo>
                  <a:cubicBezTo>
                    <a:pt x="278126" y="671162"/>
                    <a:pt x="259096" y="666770"/>
                    <a:pt x="242994" y="660183"/>
                  </a:cubicBezTo>
                  <a:cubicBezTo>
                    <a:pt x="226160" y="653596"/>
                    <a:pt x="211522" y="644813"/>
                    <a:pt x="196884" y="630175"/>
                  </a:cubicBezTo>
                  <a:cubicBezTo>
                    <a:pt x="182246" y="615537"/>
                    <a:pt x="173463" y="600898"/>
                    <a:pt x="166875" y="584065"/>
                  </a:cubicBezTo>
                  <a:cubicBezTo>
                    <a:pt x="160288" y="567231"/>
                    <a:pt x="155897" y="548201"/>
                    <a:pt x="154433" y="521120"/>
                  </a:cubicBezTo>
                  <a:cubicBezTo>
                    <a:pt x="152969" y="493308"/>
                    <a:pt x="152969" y="484525"/>
                    <a:pt x="152969" y="413529"/>
                  </a:cubicBezTo>
                  <a:cubicBezTo>
                    <a:pt x="152969" y="342534"/>
                    <a:pt x="152969" y="333751"/>
                    <a:pt x="154433" y="305939"/>
                  </a:cubicBezTo>
                  <a:cubicBezTo>
                    <a:pt x="155897" y="278126"/>
                    <a:pt x="160288" y="259096"/>
                    <a:pt x="166875" y="242994"/>
                  </a:cubicBezTo>
                  <a:cubicBezTo>
                    <a:pt x="173463" y="226160"/>
                    <a:pt x="182246" y="211522"/>
                    <a:pt x="196884" y="196884"/>
                  </a:cubicBezTo>
                  <a:cubicBezTo>
                    <a:pt x="211522" y="182246"/>
                    <a:pt x="226160" y="173463"/>
                    <a:pt x="242994" y="166876"/>
                  </a:cubicBezTo>
                  <a:cubicBezTo>
                    <a:pt x="259828" y="160288"/>
                    <a:pt x="278858" y="155897"/>
                    <a:pt x="305938" y="154433"/>
                  </a:cubicBezTo>
                  <a:cubicBezTo>
                    <a:pt x="333751" y="152969"/>
                    <a:pt x="342534" y="152969"/>
                    <a:pt x="413529" y="152969"/>
                  </a:cubicBezTo>
                  <a:cubicBezTo>
                    <a:pt x="484525" y="152969"/>
                    <a:pt x="493308" y="152969"/>
                    <a:pt x="521120" y="154433"/>
                  </a:cubicBezTo>
                  <a:cubicBezTo>
                    <a:pt x="548933" y="155897"/>
                    <a:pt x="567962" y="160288"/>
                    <a:pt x="584064" y="166876"/>
                  </a:cubicBezTo>
                  <a:cubicBezTo>
                    <a:pt x="600898" y="173463"/>
                    <a:pt x="615537" y="182246"/>
                    <a:pt x="630175" y="196884"/>
                  </a:cubicBezTo>
                  <a:cubicBezTo>
                    <a:pt x="644813" y="211522"/>
                    <a:pt x="653596" y="226160"/>
                    <a:pt x="660183" y="242994"/>
                  </a:cubicBezTo>
                  <a:cubicBezTo>
                    <a:pt x="666770" y="259828"/>
                    <a:pt x="671162" y="278858"/>
                    <a:pt x="672626" y="305939"/>
                  </a:cubicBezTo>
                  <a:cubicBezTo>
                    <a:pt x="674089" y="333751"/>
                    <a:pt x="674089" y="342534"/>
                    <a:pt x="674089" y="413529"/>
                  </a:cubicBezTo>
                  <a:cubicBezTo>
                    <a:pt x="674089" y="484525"/>
                    <a:pt x="674089" y="493308"/>
                    <a:pt x="672626" y="521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5" name="Gráfico 2">
            <a:extLst>
              <a:ext uri="{FF2B5EF4-FFF2-40B4-BE49-F238E27FC236}">
                <a16:creationId xmlns:a16="http://schemas.microsoft.com/office/drawing/2014/main" id="{03D53C12-915F-5A49-56E7-402CE0A641AC}"/>
              </a:ext>
            </a:extLst>
          </p:cNvPr>
          <p:cNvGrpSpPr/>
          <p:nvPr/>
        </p:nvGrpSpPr>
        <p:grpSpPr>
          <a:xfrm>
            <a:off x="2420293" y="2390638"/>
            <a:ext cx="582096" cy="582096"/>
            <a:chOff x="4308674" y="0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AE64CCD3-F7A9-BAF4-0403-064544EAF3E5}"/>
                </a:ext>
              </a:extLst>
            </p:cNvPr>
            <p:cNvSpPr/>
            <p:nvPr/>
          </p:nvSpPr>
          <p:spPr>
            <a:xfrm>
              <a:off x="4531669" y="317628"/>
              <a:ext cx="380336" cy="203804"/>
            </a:xfrm>
            <a:custGeom>
              <a:avLst/>
              <a:gdLst>
                <a:gd name="connsiteX0" fmla="*/ 356678 w 380336"/>
                <a:gd name="connsiteY0" fmla="*/ 2948 h 203804"/>
                <a:gd name="connsiteX1" fmla="*/ 257870 w 380336"/>
                <a:gd name="connsiteY1" fmla="*/ 77603 h 203804"/>
                <a:gd name="connsiteX2" fmla="*/ 235181 w 380336"/>
                <a:gd name="connsiteY2" fmla="*/ 77603 h 203804"/>
                <a:gd name="connsiteX3" fmla="*/ 161990 w 380336"/>
                <a:gd name="connsiteY3" fmla="*/ 22710 h 203804"/>
                <a:gd name="connsiteX4" fmla="*/ 93922 w 380336"/>
                <a:gd name="connsiteY4" fmla="*/ 35152 h 203804"/>
                <a:gd name="connsiteX5" fmla="*/ 2433 w 380336"/>
                <a:gd name="connsiteY5" fmla="*/ 180802 h 203804"/>
                <a:gd name="connsiteX6" fmla="*/ 23659 w 380336"/>
                <a:gd name="connsiteY6" fmla="*/ 200564 h 203804"/>
                <a:gd name="connsiteX7" fmla="*/ 122466 w 380336"/>
                <a:gd name="connsiteY7" fmla="*/ 125909 h 203804"/>
                <a:gd name="connsiteX8" fmla="*/ 145156 w 380336"/>
                <a:gd name="connsiteY8" fmla="*/ 125909 h 203804"/>
                <a:gd name="connsiteX9" fmla="*/ 218347 w 380336"/>
                <a:gd name="connsiteY9" fmla="*/ 180802 h 203804"/>
                <a:gd name="connsiteX10" fmla="*/ 286414 w 380336"/>
                <a:gd name="connsiteY10" fmla="*/ 168360 h 203804"/>
                <a:gd name="connsiteX11" fmla="*/ 377903 w 380336"/>
                <a:gd name="connsiteY11" fmla="*/ 22710 h 203804"/>
                <a:gd name="connsiteX12" fmla="*/ 356678 w 380336"/>
                <a:gd name="connsiteY12" fmla="*/ 2948 h 20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336" h="203804">
                  <a:moveTo>
                    <a:pt x="356678" y="2948"/>
                  </a:moveTo>
                  <a:lnTo>
                    <a:pt x="257870" y="77603"/>
                  </a:lnTo>
                  <a:cubicBezTo>
                    <a:pt x="251283" y="82726"/>
                    <a:pt x="241768" y="82726"/>
                    <a:pt x="235181" y="77603"/>
                  </a:cubicBezTo>
                  <a:lnTo>
                    <a:pt x="161990" y="22710"/>
                  </a:lnTo>
                  <a:cubicBezTo>
                    <a:pt x="140032" y="6608"/>
                    <a:pt x="108560" y="11731"/>
                    <a:pt x="93922" y="35152"/>
                  </a:cubicBezTo>
                  <a:lnTo>
                    <a:pt x="2433" y="180802"/>
                  </a:lnTo>
                  <a:cubicBezTo>
                    <a:pt x="-6350" y="194709"/>
                    <a:pt x="10484" y="210811"/>
                    <a:pt x="23659" y="200564"/>
                  </a:cubicBezTo>
                  <a:lnTo>
                    <a:pt x="122466" y="125909"/>
                  </a:lnTo>
                  <a:cubicBezTo>
                    <a:pt x="129054" y="120786"/>
                    <a:pt x="138568" y="120786"/>
                    <a:pt x="145156" y="125909"/>
                  </a:cubicBezTo>
                  <a:lnTo>
                    <a:pt x="218347" y="180802"/>
                  </a:lnTo>
                  <a:cubicBezTo>
                    <a:pt x="240304" y="196904"/>
                    <a:pt x="271776" y="191781"/>
                    <a:pt x="286414" y="168360"/>
                  </a:cubicBezTo>
                  <a:lnTo>
                    <a:pt x="377903" y="22710"/>
                  </a:lnTo>
                  <a:cubicBezTo>
                    <a:pt x="386686" y="8803"/>
                    <a:pt x="369852" y="-6567"/>
                    <a:pt x="356678" y="294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0C19897A-C2B8-0AB5-6AC4-D2620219149F}"/>
                </a:ext>
              </a:extLst>
            </p:cNvPr>
            <p:cNvSpPr/>
            <p:nvPr/>
          </p:nvSpPr>
          <p:spPr>
            <a:xfrm>
              <a:off x="4308674" y="0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413529 w 827058"/>
                <a:gd name="connsiteY5" fmla="*/ 713613 h 827058"/>
                <a:gd name="connsiteX6" fmla="*/ 322772 w 827058"/>
                <a:gd name="connsiteY6" fmla="*/ 701902 h 827058"/>
                <a:gd name="connsiteX7" fmla="*/ 305939 w 827058"/>
                <a:gd name="connsiteY7" fmla="*/ 703366 h 827058"/>
                <a:gd name="connsiteX8" fmla="*/ 243726 w 827058"/>
                <a:gd name="connsiteY8" fmla="*/ 730447 h 827058"/>
                <a:gd name="connsiteX9" fmla="*/ 208594 w 827058"/>
                <a:gd name="connsiteY9" fmla="*/ 708489 h 827058"/>
                <a:gd name="connsiteX10" fmla="*/ 207131 w 827058"/>
                <a:gd name="connsiteY10" fmla="*/ 652864 h 827058"/>
                <a:gd name="connsiteX11" fmla="*/ 199080 w 827058"/>
                <a:gd name="connsiteY11" fmla="*/ 635298 h 827058"/>
                <a:gd name="connsiteX12" fmla="*/ 101004 w 827058"/>
                <a:gd name="connsiteY12" fmla="*/ 411334 h 827058"/>
                <a:gd name="connsiteX13" fmla="*/ 413529 w 827058"/>
                <a:gd name="connsiteY13" fmla="*/ 108323 h 827058"/>
                <a:gd name="connsiteX14" fmla="*/ 726055 w 827058"/>
                <a:gd name="connsiteY14" fmla="*/ 411334 h 827058"/>
                <a:gd name="connsiteX15" fmla="*/ 413529 w 827058"/>
                <a:gd name="connsiteY15" fmla="*/ 713613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413529" y="713613"/>
                  </a:moveTo>
                  <a:cubicBezTo>
                    <a:pt x="382057" y="713613"/>
                    <a:pt x="351317" y="709221"/>
                    <a:pt x="322772" y="701902"/>
                  </a:cubicBezTo>
                  <a:cubicBezTo>
                    <a:pt x="316917" y="700438"/>
                    <a:pt x="311062" y="701170"/>
                    <a:pt x="305939" y="703366"/>
                  </a:cubicBezTo>
                  <a:lnTo>
                    <a:pt x="243726" y="730447"/>
                  </a:lnTo>
                  <a:cubicBezTo>
                    <a:pt x="227624" y="737766"/>
                    <a:pt x="209326" y="726055"/>
                    <a:pt x="208594" y="708489"/>
                  </a:cubicBezTo>
                  <a:lnTo>
                    <a:pt x="207131" y="652864"/>
                  </a:lnTo>
                  <a:cubicBezTo>
                    <a:pt x="207131" y="646277"/>
                    <a:pt x="204203" y="639690"/>
                    <a:pt x="199080" y="635298"/>
                  </a:cubicBezTo>
                  <a:cubicBezTo>
                    <a:pt x="138331" y="581137"/>
                    <a:pt x="101004" y="502091"/>
                    <a:pt x="101004" y="411334"/>
                  </a:cubicBezTo>
                  <a:cubicBezTo>
                    <a:pt x="101004" y="237139"/>
                    <a:pt x="237871" y="108323"/>
                    <a:pt x="413529" y="108323"/>
                  </a:cubicBezTo>
                  <a:cubicBezTo>
                    <a:pt x="589920" y="108323"/>
                    <a:pt x="726055" y="237139"/>
                    <a:pt x="726055" y="411334"/>
                  </a:cubicBezTo>
                  <a:cubicBezTo>
                    <a:pt x="726055" y="584796"/>
                    <a:pt x="589920" y="713613"/>
                    <a:pt x="413529" y="71361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E124C5F-A5A8-6F0F-B6EA-634A36401F86}"/>
              </a:ext>
            </a:extLst>
          </p:cNvPr>
          <p:cNvSpPr/>
          <p:nvPr/>
        </p:nvSpPr>
        <p:spPr>
          <a:xfrm>
            <a:off x="5321503" y="2390638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42617 w 827058"/>
              <a:gd name="connsiteY5" fmla="*/ 324968 h 827058"/>
              <a:gd name="connsiteX6" fmla="*/ 642617 w 827058"/>
              <a:gd name="connsiteY6" fmla="*/ 338875 h 827058"/>
              <a:gd name="connsiteX7" fmla="*/ 330091 w 827058"/>
              <a:gd name="connsiteY7" fmla="*/ 651400 h 827058"/>
              <a:gd name="connsiteX8" fmla="*/ 161752 w 827058"/>
              <a:gd name="connsiteY8" fmla="*/ 602362 h 827058"/>
              <a:gd name="connsiteX9" fmla="*/ 188101 w 827058"/>
              <a:gd name="connsiteY9" fmla="*/ 603826 h 827058"/>
              <a:gd name="connsiteX10" fmla="*/ 324236 w 827058"/>
              <a:gd name="connsiteY10" fmla="*/ 556984 h 827058"/>
              <a:gd name="connsiteX11" fmla="*/ 221769 w 827058"/>
              <a:gd name="connsiteY11" fmla="*/ 480865 h 827058"/>
              <a:gd name="connsiteX12" fmla="*/ 242262 w 827058"/>
              <a:gd name="connsiteY12" fmla="*/ 483061 h 827058"/>
              <a:gd name="connsiteX13" fmla="*/ 271539 w 827058"/>
              <a:gd name="connsiteY13" fmla="*/ 479401 h 827058"/>
              <a:gd name="connsiteX14" fmla="*/ 183709 w 827058"/>
              <a:gd name="connsiteY14" fmla="*/ 371810 h 827058"/>
              <a:gd name="connsiteX15" fmla="*/ 183709 w 827058"/>
              <a:gd name="connsiteY15" fmla="*/ 370347 h 827058"/>
              <a:gd name="connsiteX16" fmla="*/ 233480 w 827058"/>
              <a:gd name="connsiteY16" fmla="*/ 384253 h 827058"/>
              <a:gd name="connsiteX17" fmla="*/ 184441 w 827058"/>
              <a:gd name="connsiteY17" fmla="*/ 292764 h 827058"/>
              <a:gd name="connsiteX18" fmla="*/ 199080 w 827058"/>
              <a:gd name="connsiteY18" fmla="*/ 237871 h 827058"/>
              <a:gd name="connsiteX19" fmla="*/ 425240 w 827058"/>
              <a:gd name="connsiteY19" fmla="*/ 352781 h 827058"/>
              <a:gd name="connsiteX20" fmla="*/ 422312 w 827058"/>
              <a:gd name="connsiteY20" fmla="*/ 327896 h 827058"/>
              <a:gd name="connsiteX21" fmla="*/ 532099 w 827058"/>
              <a:gd name="connsiteY21" fmla="*/ 218109 h 827058"/>
              <a:gd name="connsiteX22" fmla="*/ 612609 w 827058"/>
              <a:gd name="connsiteY22" fmla="*/ 252509 h 827058"/>
              <a:gd name="connsiteX23" fmla="*/ 682141 w 827058"/>
              <a:gd name="connsiteY23" fmla="*/ 226160 h 827058"/>
              <a:gd name="connsiteX24" fmla="*/ 633834 w 827058"/>
              <a:gd name="connsiteY24" fmla="*/ 286909 h 827058"/>
              <a:gd name="connsiteX25" fmla="*/ 696779 w 827058"/>
              <a:gd name="connsiteY25" fmla="*/ 269343 h 827058"/>
              <a:gd name="connsiteX26" fmla="*/ 642617 w 827058"/>
              <a:gd name="connsiteY26" fmla="*/ 324968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642617" y="324968"/>
                </a:moveTo>
                <a:cubicBezTo>
                  <a:pt x="642617" y="329360"/>
                  <a:pt x="642617" y="334483"/>
                  <a:pt x="642617" y="338875"/>
                </a:cubicBezTo>
                <a:cubicBezTo>
                  <a:pt x="642617" y="483793"/>
                  <a:pt x="532099" y="651400"/>
                  <a:pt x="330091" y="651400"/>
                </a:cubicBezTo>
                <a:cubicBezTo>
                  <a:pt x="267879" y="651400"/>
                  <a:pt x="210058" y="633102"/>
                  <a:pt x="161752" y="602362"/>
                </a:cubicBezTo>
                <a:cubicBezTo>
                  <a:pt x="170535" y="603094"/>
                  <a:pt x="179318" y="603826"/>
                  <a:pt x="188101" y="603826"/>
                </a:cubicBezTo>
                <a:cubicBezTo>
                  <a:pt x="239335" y="603826"/>
                  <a:pt x="286909" y="586260"/>
                  <a:pt x="324236" y="556984"/>
                </a:cubicBezTo>
                <a:cubicBezTo>
                  <a:pt x="275930" y="556252"/>
                  <a:pt x="235675" y="524048"/>
                  <a:pt x="221769" y="480865"/>
                </a:cubicBezTo>
                <a:cubicBezTo>
                  <a:pt x="228356" y="482329"/>
                  <a:pt x="235675" y="483061"/>
                  <a:pt x="242262" y="483061"/>
                </a:cubicBezTo>
                <a:cubicBezTo>
                  <a:pt x="252509" y="483061"/>
                  <a:pt x="262024" y="481597"/>
                  <a:pt x="271539" y="479401"/>
                </a:cubicBezTo>
                <a:cubicBezTo>
                  <a:pt x="221037" y="469155"/>
                  <a:pt x="183709" y="425240"/>
                  <a:pt x="183709" y="371810"/>
                </a:cubicBezTo>
                <a:cubicBezTo>
                  <a:pt x="183709" y="371079"/>
                  <a:pt x="183709" y="371079"/>
                  <a:pt x="183709" y="370347"/>
                </a:cubicBezTo>
                <a:cubicBezTo>
                  <a:pt x="198348" y="378398"/>
                  <a:pt x="215182" y="383521"/>
                  <a:pt x="233480" y="384253"/>
                </a:cubicBezTo>
                <a:cubicBezTo>
                  <a:pt x="204203" y="364491"/>
                  <a:pt x="184441" y="330824"/>
                  <a:pt x="184441" y="292764"/>
                </a:cubicBezTo>
                <a:cubicBezTo>
                  <a:pt x="184441" y="273003"/>
                  <a:pt x="189565" y="253973"/>
                  <a:pt x="199080" y="237871"/>
                </a:cubicBezTo>
                <a:cubicBezTo>
                  <a:pt x="253241" y="304475"/>
                  <a:pt x="334483" y="348389"/>
                  <a:pt x="425240" y="352781"/>
                </a:cubicBezTo>
                <a:cubicBezTo>
                  <a:pt x="423044" y="344730"/>
                  <a:pt x="422312" y="336679"/>
                  <a:pt x="422312" y="327896"/>
                </a:cubicBezTo>
                <a:cubicBezTo>
                  <a:pt x="422312" y="267147"/>
                  <a:pt x="471350" y="218109"/>
                  <a:pt x="532099" y="218109"/>
                </a:cubicBezTo>
                <a:cubicBezTo>
                  <a:pt x="563571" y="218109"/>
                  <a:pt x="592116" y="231284"/>
                  <a:pt x="612609" y="252509"/>
                </a:cubicBezTo>
                <a:cubicBezTo>
                  <a:pt x="637494" y="247386"/>
                  <a:pt x="660915" y="238603"/>
                  <a:pt x="682141" y="226160"/>
                </a:cubicBezTo>
                <a:cubicBezTo>
                  <a:pt x="674089" y="251777"/>
                  <a:pt x="656524" y="273003"/>
                  <a:pt x="633834" y="286909"/>
                </a:cubicBezTo>
                <a:cubicBezTo>
                  <a:pt x="655791" y="283981"/>
                  <a:pt x="677017" y="278126"/>
                  <a:pt x="696779" y="269343"/>
                </a:cubicBezTo>
                <a:cubicBezTo>
                  <a:pt x="682872" y="290568"/>
                  <a:pt x="663843" y="309598"/>
                  <a:pt x="642617" y="3249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404E933F-B836-B3E2-77DE-6873AF224EC3}"/>
              </a:ext>
            </a:extLst>
          </p:cNvPr>
          <p:cNvSpPr/>
          <p:nvPr/>
        </p:nvSpPr>
        <p:spPr>
          <a:xfrm>
            <a:off x="4354605" y="408696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537954 w 827058"/>
              <a:gd name="connsiteY5" fmla="*/ 674821 h 827058"/>
              <a:gd name="connsiteX6" fmla="*/ 450857 w 827058"/>
              <a:gd name="connsiteY6" fmla="*/ 674821 h 827058"/>
              <a:gd name="connsiteX7" fmla="*/ 313990 w 827058"/>
              <a:gd name="connsiteY7" fmla="*/ 537954 h 827058"/>
              <a:gd name="connsiteX8" fmla="*/ 313990 w 827058"/>
              <a:gd name="connsiteY8" fmla="*/ 383521 h 827058"/>
              <a:gd name="connsiteX9" fmla="*/ 242994 w 827058"/>
              <a:gd name="connsiteY9" fmla="*/ 383521 h 827058"/>
              <a:gd name="connsiteX10" fmla="*/ 242994 w 827058"/>
              <a:gd name="connsiteY10" fmla="*/ 299352 h 827058"/>
              <a:gd name="connsiteX11" fmla="*/ 357904 w 827058"/>
              <a:gd name="connsiteY11" fmla="*/ 152969 h 827058"/>
              <a:gd name="connsiteX12" fmla="*/ 439146 w 827058"/>
              <a:gd name="connsiteY12" fmla="*/ 152969 h 827058"/>
              <a:gd name="connsiteX13" fmla="*/ 439146 w 827058"/>
              <a:gd name="connsiteY13" fmla="*/ 286177 h 827058"/>
              <a:gd name="connsiteX14" fmla="*/ 534295 w 827058"/>
              <a:gd name="connsiteY14" fmla="*/ 286177 h 827058"/>
              <a:gd name="connsiteX15" fmla="*/ 534295 w 827058"/>
              <a:gd name="connsiteY15" fmla="*/ 383521 h 827058"/>
              <a:gd name="connsiteX16" fmla="*/ 439146 w 827058"/>
              <a:gd name="connsiteY16" fmla="*/ 383521 h 827058"/>
              <a:gd name="connsiteX17" fmla="*/ 439146 w 827058"/>
              <a:gd name="connsiteY17" fmla="*/ 517461 h 827058"/>
              <a:gd name="connsiteX18" fmla="*/ 491844 w 827058"/>
              <a:gd name="connsiteY18" fmla="*/ 571622 h 827058"/>
              <a:gd name="connsiteX19" fmla="*/ 537954 w 827058"/>
              <a:gd name="connsiteY19" fmla="*/ 571622 h 827058"/>
              <a:gd name="connsiteX20" fmla="*/ 537954 w 827058"/>
              <a:gd name="connsiteY20" fmla="*/ 674821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537954" y="674821"/>
                </a:moveTo>
                <a:lnTo>
                  <a:pt x="450857" y="674821"/>
                </a:lnTo>
                <a:cubicBezTo>
                  <a:pt x="372543" y="674821"/>
                  <a:pt x="313990" y="634566"/>
                  <a:pt x="313990" y="537954"/>
                </a:cubicBezTo>
                <a:lnTo>
                  <a:pt x="313990" y="383521"/>
                </a:lnTo>
                <a:lnTo>
                  <a:pt x="242994" y="383521"/>
                </a:lnTo>
                <a:lnTo>
                  <a:pt x="242994" y="299352"/>
                </a:lnTo>
                <a:cubicBezTo>
                  <a:pt x="321309" y="278858"/>
                  <a:pt x="354245" y="211522"/>
                  <a:pt x="357904" y="152969"/>
                </a:cubicBezTo>
                <a:lnTo>
                  <a:pt x="439146" y="152969"/>
                </a:lnTo>
                <a:lnTo>
                  <a:pt x="439146" y="286177"/>
                </a:lnTo>
                <a:lnTo>
                  <a:pt x="534295" y="286177"/>
                </a:lnTo>
                <a:lnTo>
                  <a:pt x="534295" y="383521"/>
                </a:lnTo>
                <a:lnTo>
                  <a:pt x="439146" y="383521"/>
                </a:lnTo>
                <a:lnTo>
                  <a:pt x="439146" y="517461"/>
                </a:lnTo>
                <a:cubicBezTo>
                  <a:pt x="439146" y="557716"/>
                  <a:pt x="459640" y="571622"/>
                  <a:pt x="491844" y="571622"/>
                </a:cubicBezTo>
                <a:lnTo>
                  <a:pt x="537954" y="571622"/>
                </a:lnTo>
                <a:lnTo>
                  <a:pt x="537954" y="674821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24CF556-4D5A-C9B0-3D26-1C0D5E59D6CA}"/>
              </a:ext>
            </a:extLst>
          </p:cNvPr>
          <p:cNvSpPr/>
          <p:nvPr/>
        </p:nvSpPr>
        <p:spPr>
          <a:xfrm>
            <a:off x="1452880" y="3240087"/>
            <a:ext cx="583642" cy="583642"/>
          </a:xfrm>
          <a:custGeom>
            <a:avLst/>
            <a:gdLst>
              <a:gd name="connsiteX0" fmla="*/ 414261 w 829254"/>
              <a:gd name="connsiteY0" fmla="*/ 0 h 829254"/>
              <a:gd name="connsiteX1" fmla="*/ 0 w 829254"/>
              <a:gd name="connsiteY1" fmla="*/ 414261 h 829254"/>
              <a:gd name="connsiteX2" fmla="*/ 263488 w 829254"/>
              <a:gd name="connsiteY2" fmla="*/ 799978 h 829254"/>
              <a:gd name="connsiteX3" fmla="*/ 264952 w 829254"/>
              <a:gd name="connsiteY3" fmla="*/ 680677 h 829254"/>
              <a:gd name="connsiteX4" fmla="*/ 313258 w 829254"/>
              <a:gd name="connsiteY4" fmla="*/ 475010 h 829254"/>
              <a:gd name="connsiteX5" fmla="*/ 300815 w 829254"/>
              <a:gd name="connsiteY5" fmla="*/ 413529 h 829254"/>
              <a:gd name="connsiteX6" fmla="*/ 375470 w 829254"/>
              <a:gd name="connsiteY6" fmla="*/ 313258 h 829254"/>
              <a:gd name="connsiteX7" fmla="*/ 428168 w 829254"/>
              <a:gd name="connsiteY7" fmla="*/ 371810 h 829254"/>
              <a:gd name="connsiteX8" fmla="*/ 393768 w 829254"/>
              <a:gd name="connsiteY8" fmla="*/ 510142 h 829254"/>
              <a:gd name="connsiteX9" fmla="*/ 455248 w 829254"/>
              <a:gd name="connsiteY9" fmla="*/ 584796 h 829254"/>
              <a:gd name="connsiteX10" fmla="*/ 585528 w 829254"/>
              <a:gd name="connsiteY10" fmla="*/ 395232 h 829254"/>
              <a:gd name="connsiteX11" fmla="*/ 412066 w 829254"/>
              <a:gd name="connsiteY11" fmla="*/ 226892 h 829254"/>
              <a:gd name="connsiteX12" fmla="*/ 224696 w 829254"/>
              <a:gd name="connsiteY12" fmla="*/ 406210 h 829254"/>
              <a:gd name="connsiteX13" fmla="*/ 255437 w 829254"/>
              <a:gd name="connsiteY13" fmla="*/ 500627 h 829254"/>
              <a:gd name="connsiteX14" fmla="*/ 258364 w 829254"/>
              <a:gd name="connsiteY14" fmla="*/ 512337 h 829254"/>
              <a:gd name="connsiteX15" fmla="*/ 246654 w 829254"/>
              <a:gd name="connsiteY15" fmla="*/ 559180 h 829254"/>
              <a:gd name="connsiteX16" fmla="*/ 232747 w 829254"/>
              <a:gd name="connsiteY16" fmla="*/ 564303 h 829254"/>
              <a:gd name="connsiteX17" fmla="*/ 148578 w 829254"/>
              <a:gd name="connsiteY17" fmla="*/ 404015 h 829254"/>
              <a:gd name="connsiteX18" fmla="*/ 422312 w 829254"/>
              <a:gd name="connsiteY18" fmla="*/ 153701 h 829254"/>
              <a:gd name="connsiteX19" fmla="*/ 677749 w 829254"/>
              <a:gd name="connsiteY19" fmla="*/ 393036 h 829254"/>
              <a:gd name="connsiteX20" fmla="*/ 463299 w 829254"/>
              <a:gd name="connsiteY20" fmla="*/ 650668 h 829254"/>
              <a:gd name="connsiteX21" fmla="*/ 368883 w 829254"/>
              <a:gd name="connsiteY21" fmla="*/ 603094 h 829254"/>
              <a:gd name="connsiteX22" fmla="*/ 343266 w 829254"/>
              <a:gd name="connsiteY22" fmla="*/ 701902 h 829254"/>
              <a:gd name="connsiteX23" fmla="*/ 292032 w 829254"/>
              <a:gd name="connsiteY23" fmla="*/ 810957 h 829254"/>
              <a:gd name="connsiteX24" fmla="*/ 414993 w 829254"/>
              <a:gd name="connsiteY24" fmla="*/ 829255 h 829254"/>
              <a:gd name="connsiteX25" fmla="*/ 829254 w 829254"/>
              <a:gd name="connsiteY25" fmla="*/ 414993 h 829254"/>
              <a:gd name="connsiteX26" fmla="*/ 414261 w 829254"/>
              <a:gd name="connsiteY26" fmla="*/ 0 h 82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29254" h="829254">
                <a:moveTo>
                  <a:pt x="414261" y="0"/>
                </a:moveTo>
                <a:cubicBezTo>
                  <a:pt x="185173" y="0"/>
                  <a:pt x="0" y="185905"/>
                  <a:pt x="0" y="414261"/>
                </a:cubicBezTo>
                <a:cubicBezTo>
                  <a:pt x="0" y="589920"/>
                  <a:pt x="109055" y="739961"/>
                  <a:pt x="263488" y="799978"/>
                </a:cubicBezTo>
                <a:cubicBezTo>
                  <a:pt x="259828" y="767042"/>
                  <a:pt x="256901" y="716540"/>
                  <a:pt x="264952" y="680677"/>
                </a:cubicBezTo>
                <a:cubicBezTo>
                  <a:pt x="272271" y="648473"/>
                  <a:pt x="313258" y="475010"/>
                  <a:pt x="313258" y="475010"/>
                </a:cubicBezTo>
                <a:cubicBezTo>
                  <a:pt x="313258" y="475010"/>
                  <a:pt x="300815" y="450125"/>
                  <a:pt x="300815" y="413529"/>
                </a:cubicBezTo>
                <a:cubicBezTo>
                  <a:pt x="300815" y="355708"/>
                  <a:pt x="334483" y="313258"/>
                  <a:pt x="375470" y="313258"/>
                </a:cubicBezTo>
                <a:cubicBezTo>
                  <a:pt x="410602" y="313258"/>
                  <a:pt x="428168" y="339606"/>
                  <a:pt x="428168" y="371810"/>
                </a:cubicBezTo>
                <a:cubicBezTo>
                  <a:pt x="428168" y="406942"/>
                  <a:pt x="405478" y="460372"/>
                  <a:pt x="393768" y="510142"/>
                </a:cubicBezTo>
                <a:cubicBezTo>
                  <a:pt x="383521" y="551129"/>
                  <a:pt x="414261" y="584796"/>
                  <a:pt x="455248" y="584796"/>
                </a:cubicBezTo>
                <a:cubicBezTo>
                  <a:pt x="529171" y="584796"/>
                  <a:pt x="585528" y="507214"/>
                  <a:pt x="585528" y="395232"/>
                </a:cubicBezTo>
                <a:cubicBezTo>
                  <a:pt x="585528" y="295692"/>
                  <a:pt x="514533" y="226892"/>
                  <a:pt x="412066" y="226892"/>
                </a:cubicBezTo>
                <a:cubicBezTo>
                  <a:pt x="294228" y="226892"/>
                  <a:pt x="224696" y="315453"/>
                  <a:pt x="224696" y="406210"/>
                </a:cubicBezTo>
                <a:cubicBezTo>
                  <a:pt x="224696" y="441342"/>
                  <a:pt x="238603" y="480133"/>
                  <a:pt x="255437" y="500627"/>
                </a:cubicBezTo>
                <a:cubicBezTo>
                  <a:pt x="259096" y="505018"/>
                  <a:pt x="259096" y="508678"/>
                  <a:pt x="258364" y="512337"/>
                </a:cubicBezTo>
                <a:cubicBezTo>
                  <a:pt x="255437" y="525512"/>
                  <a:pt x="248118" y="553324"/>
                  <a:pt x="246654" y="559180"/>
                </a:cubicBezTo>
                <a:cubicBezTo>
                  <a:pt x="245190" y="566499"/>
                  <a:pt x="240799" y="568694"/>
                  <a:pt x="232747" y="564303"/>
                </a:cubicBezTo>
                <a:cubicBezTo>
                  <a:pt x="180782" y="540150"/>
                  <a:pt x="148578" y="464763"/>
                  <a:pt x="148578" y="404015"/>
                </a:cubicBezTo>
                <a:cubicBezTo>
                  <a:pt x="148578" y="273735"/>
                  <a:pt x="242994" y="153701"/>
                  <a:pt x="422312" y="153701"/>
                </a:cubicBezTo>
                <a:cubicBezTo>
                  <a:pt x="565767" y="153701"/>
                  <a:pt x="677749" y="256169"/>
                  <a:pt x="677749" y="393036"/>
                </a:cubicBezTo>
                <a:cubicBezTo>
                  <a:pt x="677749" y="535758"/>
                  <a:pt x="587724" y="650668"/>
                  <a:pt x="463299" y="650668"/>
                </a:cubicBezTo>
                <a:cubicBezTo>
                  <a:pt x="421580" y="650668"/>
                  <a:pt x="382057" y="628711"/>
                  <a:pt x="368883" y="603094"/>
                </a:cubicBezTo>
                <a:cubicBezTo>
                  <a:pt x="368883" y="603094"/>
                  <a:pt x="348389" y="682141"/>
                  <a:pt x="343266" y="701902"/>
                </a:cubicBezTo>
                <a:cubicBezTo>
                  <a:pt x="333751" y="737766"/>
                  <a:pt x="308866" y="783144"/>
                  <a:pt x="292032" y="810957"/>
                </a:cubicBezTo>
                <a:cubicBezTo>
                  <a:pt x="330823" y="822667"/>
                  <a:pt x="371810" y="829255"/>
                  <a:pt x="414993" y="829255"/>
                </a:cubicBezTo>
                <a:cubicBezTo>
                  <a:pt x="643349" y="829255"/>
                  <a:pt x="829254" y="644081"/>
                  <a:pt x="829254" y="414993"/>
                </a:cubicBezTo>
                <a:cubicBezTo>
                  <a:pt x="828522" y="185905"/>
                  <a:pt x="642617" y="0"/>
                  <a:pt x="4142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41" name="Gráfico 2">
            <a:extLst>
              <a:ext uri="{FF2B5EF4-FFF2-40B4-BE49-F238E27FC236}">
                <a16:creationId xmlns:a16="http://schemas.microsoft.com/office/drawing/2014/main" id="{D8BCAD20-6ED3-7C33-CE23-DBB0E6E2F936}"/>
              </a:ext>
            </a:extLst>
          </p:cNvPr>
          <p:cNvGrpSpPr/>
          <p:nvPr/>
        </p:nvGrpSpPr>
        <p:grpSpPr>
          <a:xfrm>
            <a:off x="3387191" y="3240603"/>
            <a:ext cx="582096" cy="582096"/>
            <a:chOff x="5682470" y="1207652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BFD156F9-5914-3117-FF5B-37590EF37410}"/>
                </a:ext>
              </a:extLst>
            </p:cNvPr>
            <p:cNvSpPr/>
            <p:nvPr/>
          </p:nvSpPr>
          <p:spPr>
            <a:xfrm>
              <a:off x="6041106" y="1538475"/>
              <a:ext cx="143454" cy="166143"/>
            </a:xfrm>
            <a:custGeom>
              <a:avLst/>
              <a:gdLst>
                <a:gd name="connsiteX0" fmla="*/ 0 w 143454"/>
                <a:gd name="connsiteY0" fmla="*/ 166144 h 166143"/>
                <a:gd name="connsiteX1" fmla="*/ 143454 w 143454"/>
                <a:gd name="connsiteY1" fmla="*/ 83438 h 166143"/>
                <a:gd name="connsiteX2" fmla="*/ 0 w 143454"/>
                <a:gd name="connsiteY2" fmla="*/ 0 h 16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454" h="166143">
                  <a:moveTo>
                    <a:pt x="0" y="166144"/>
                  </a:moveTo>
                  <a:lnTo>
                    <a:pt x="143454" y="8343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DEC6A9F2-E667-F6F9-CCBE-B24333BFA333}"/>
                </a:ext>
              </a:extLst>
            </p:cNvPr>
            <p:cNvSpPr/>
            <p:nvPr/>
          </p:nvSpPr>
          <p:spPr>
            <a:xfrm>
              <a:off x="5682470" y="1207652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78481 w 827058"/>
                <a:gd name="connsiteY5" fmla="*/ 546737 h 827058"/>
                <a:gd name="connsiteX6" fmla="*/ 629443 w 827058"/>
                <a:gd name="connsiteY6" fmla="*/ 595775 h 827058"/>
                <a:gd name="connsiteX7" fmla="*/ 413529 w 827058"/>
                <a:gd name="connsiteY7" fmla="*/ 607486 h 827058"/>
                <a:gd name="connsiteX8" fmla="*/ 197616 w 827058"/>
                <a:gd name="connsiteY8" fmla="*/ 595775 h 827058"/>
                <a:gd name="connsiteX9" fmla="*/ 148578 w 827058"/>
                <a:gd name="connsiteY9" fmla="*/ 546737 h 827058"/>
                <a:gd name="connsiteX10" fmla="*/ 136867 w 827058"/>
                <a:gd name="connsiteY10" fmla="*/ 414261 h 827058"/>
                <a:gd name="connsiteX11" fmla="*/ 148578 w 827058"/>
                <a:gd name="connsiteY11" fmla="*/ 281786 h 827058"/>
                <a:gd name="connsiteX12" fmla="*/ 197616 w 827058"/>
                <a:gd name="connsiteY12" fmla="*/ 232748 h 827058"/>
                <a:gd name="connsiteX13" fmla="*/ 413529 w 827058"/>
                <a:gd name="connsiteY13" fmla="*/ 221037 h 827058"/>
                <a:gd name="connsiteX14" fmla="*/ 629443 w 827058"/>
                <a:gd name="connsiteY14" fmla="*/ 232748 h 827058"/>
                <a:gd name="connsiteX15" fmla="*/ 678481 w 827058"/>
                <a:gd name="connsiteY15" fmla="*/ 281786 h 827058"/>
                <a:gd name="connsiteX16" fmla="*/ 690191 w 827058"/>
                <a:gd name="connsiteY16" fmla="*/ 414261 h 827058"/>
                <a:gd name="connsiteX17" fmla="*/ 678481 w 827058"/>
                <a:gd name="connsiteY17" fmla="*/ 546737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8481" y="546737"/>
                  </a:moveTo>
                  <a:cubicBezTo>
                    <a:pt x="671894" y="570158"/>
                    <a:pt x="653596" y="589188"/>
                    <a:pt x="629443" y="595775"/>
                  </a:cubicBezTo>
                  <a:cubicBezTo>
                    <a:pt x="586260" y="607486"/>
                    <a:pt x="413529" y="607486"/>
                    <a:pt x="413529" y="607486"/>
                  </a:cubicBezTo>
                  <a:cubicBezTo>
                    <a:pt x="413529" y="607486"/>
                    <a:pt x="240798" y="607486"/>
                    <a:pt x="197616" y="595775"/>
                  </a:cubicBezTo>
                  <a:cubicBezTo>
                    <a:pt x="174195" y="589188"/>
                    <a:pt x="155165" y="570890"/>
                    <a:pt x="148578" y="546737"/>
                  </a:cubicBezTo>
                  <a:cubicBezTo>
                    <a:pt x="136867" y="503554"/>
                    <a:pt x="136867" y="414261"/>
                    <a:pt x="136867" y="414261"/>
                  </a:cubicBezTo>
                  <a:cubicBezTo>
                    <a:pt x="136867" y="414261"/>
                    <a:pt x="136867" y="324236"/>
                    <a:pt x="148578" y="281786"/>
                  </a:cubicBezTo>
                  <a:cubicBezTo>
                    <a:pt x="155165" y="258364"/>
                    <a:pt x="173463" y="239335"/>
                    <a:pt x="197616" y="232748"/>
                  </a:cubicBezTo>
                  <a:cubicBezTo>
                    <a:pt x="240798" y="221037"/>
                    <a:pt x="413529" y="221037"/>
                    <a:pt x="413529" y="221037"/>
                  </a:cubicBezTo>
                  <a:cubicBezTo>
                    <a:pt x="413529" y="221037"/>
                    <a:pt x="586260" y="221037"/>
                    <a:pt x="629443" y="232748"/>
                  </a:cubicBezTo>
                  <a:cubicBezTo>
                    <a:pt x="652864" y="239335"/>
                    <a:pt x="671894" y="257632"/>
                    <a:pt x="678481" y="281786"/>
                  </a:cubicBezTo>
                  <a:cubicBezTo>
                    <a:pt x="690191" y="324968"/>
                    <a:pt x="690191" y="414261"/>
                    <a:pt x="690191" y="414261"/>
                  </a:cubicBezTo>
                  <a:cubicBezTo>
                    <a:pt x="690191" y="414261"/>
                    <a:pt x="689460" y="503554"/>
                    <a:pt x="678481" y="54673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D94FDF41-5E51-19B5-AF98-7DD49CF73552}"/>
              </a:ext>
            </a:extLst>
          </p:cNvPr>
          <p:cNvSpPr/>
          <p:nvPr/>
        </p:nvSpPr>
        <p:spPr>
          <a:xfrm>
            <a:off x="5321503" y="3240603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413529 w 827058"/>
              <a:gd name="connsiteY5" fmla="*/ 701902 h 827058"/>
              <a:gd name="connsiteX6" fmla="*/ 169071 w 827058"/>
              <a:gd name="connsiteY6" fmla="*/ 478669 h 827058"/>
              <a:gd name="connsiteX7" fmla="*/ 281785 w 827058"/>
              <a:gd name="connsiteY7" fmla="*/ 267879 h 827058"/>
              <a:gd name="connsiteX8" fmla="*/ 288373 w 827058"/>
              <a:gd name="connsiteY8" fmla="*/ 270807 h 827058"/>
              <a:gd name="connsiteX9" fmla="*/ 313990 w 827058"/>
              <a:gd name="connsiteY9" fmla="*/ 357904 h 827058"/>
              <a:gd name="connsiteX10" fmla="*/ 316185 w 827058"/>
              <a:gd name="connsiteY10" fmla="*/ 357904 h 827058"/>
              <a:gd name="connsiteX11" fmla="*/ 431095 w 827058"/>
              <a:gd name="connsiteY11" fmla="*/ 130280 h 827058"/>
              <a:gd name="connsiteX12" fmla="*/ 436951 w 827058"/>
              <a:gd name="connsiteY12" fmla="*/ 125889 h 827058"/>
              <a:gd name="connsiteX13" fmla="*/ 660915 w 827058"/>
              <a:gd name="connsiteY13" fmla="*/ 458176 h 827058"/>
              <a:gd name="connsiteX14" fmla="*/ 413529 w 827058"/>
              <a:gd name="connsiteY14" fmla="*/ 701902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413529" y="701902"/>
                </a:moveTo>
                <a:cubicBezTo>
                  <a:pt x="284713" y="707757"/>
                  <a:pt x="174927" y="608218"/>
                  <a:pt x="169071" y="478669"/>
                </a:cubicBezTo>
                <a:cubicBezTo>
                  <a:pt x="165412" y="393036"/>
                  <a:pt x="208594" y="312526"/>
                  <a:pt x="281785" y="267879"/>
                </a:cubicBezTo>
                <a:cubicBezTo>
                  <a:pt x="284713" y="265683"/>
                  <a:pt x="288373" y="267879"/>
                  <a:pt x="288373" y="270807"/>
                </a:cubicBezTo>
                <a:cubicBezTo>
                  <a:pt x="289836" y="288373"/>
                  <a:pt x="294228" y="331555"/>
                  <a:pt x="313990" y="357904"/>
                </a:cubicBezTo>
                <a:lnTo>
                  <a:pt x="316185" y="357904"/>
                </a:lnTo>
                <a:cubicBezTo>
                  <a:pt x="425972" y="319845"/>
                  <a:pt x="445001" y="221037"/>
                  <a:pt x="431095" y="130280"/>
                </a:cubicBezTo>
                <a:cubicBezTo>
                  <a:pt x="431095" y="127352"/>
                  <a:pt x="434023" y="124425"/>
                  <a:pt x="436951" y="125889"/>
                </a:cubicBezTo>
                <a:cubicBezTo>
                  <a:pt x="542345" y="177122"/>
                  <a:pt x="660915" y="289837"/>
                  <a:pt x="660915" y="458176"/>
                </a:cubicBezTo>
                <a:cubicBezTo>
                  <a:pt x="658719" y="587724"/>
                  <a:pt x="559180" y="701902"/>
                  <a:pt x="413529" y="70190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A42219B3-741F-697C-CFB6-229FB16D75E6}"/>
              </a:ext>
            </a:extLst>
          </p:cNvPr>
          <p:cNvSpPr/>
          <p:nvPr/>
        </p:nvSpPr>
        <p:spPr>
          <a:xfrm>
            <a:off x="4354605" y="3240603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276662 w 827058"/>
              <a:gd name="connsiteY5" fmla="*/ 639690 h 827058"/>
              <a:gd name="connsiteX6" fmla="*/ 188101 w 827058"/>
              <a:gd name="connsiteY6" fmla="*/ 639690 h 827058"/>
              <a:gd name="connsiteX7" fmla="*/ 182246 w 827058"/>
              <a:gd name="connsiteY7" fmla="*/ 633834 h 827058"/>
              <a:gd name="connsiteX8" fmla="*/ 182246 w 827058"/>
              <a:gd name="connsiteY8" fmla="*/ 319113 h 827058"/>
              <a:gd name="connsiteX9" fmla="*/ 188101 w 827058"/>
              <a:gd name="connsiteY9" fmla="*/ 313258 h 827058"/>
              <a:gd name="connsiteX10" fmla="*/ 277394 w 827058"/>
              <a:gd name="connsiteY10" fmla="*/ 313258 h 827058"/>
              <a:gd name="connsiteX11" fmla="*/ 283981 w 827058"/>
              <a:gd name="connsiteY11" fmla="*/ 320577 h 827058"/>
              <a:gd name="connsiteX12" fmla="*/ 283981 w 827058"/>
              <a:gd name="connsiteY12" fmla="*/ 477206 h 827058"/>
              <a:gd name="connsiteX13" fmla="*/ 283981 w 827058"/>
              <a:gd name="connsiteY13" fmla="*/ 632371 h 827058"/>
              <a:gd name="connsiteX14" fmla="*/ 276662 w 827058"/>
              <a:gd name="connsiteY14" fmla="*/ 639690 h 827058"/>
              <a:gd name="connsiteX15" fmla="*/ 233480 w 827058"/>
              <a:gd name="connsiteY15" fmla="*/ 268611 h 827058"/>
              <a:gd name="connsiteX16" fmla="*/ 174927 w 827058"/>
              <a:gd name="connsiteY16" fmla="*/ 210058 h 827058"/>
              <a:gd name="connsiteX17" fmla="*/ 233480 w 827058"/>
              <a:gd name="connsiteY17" fmla="*/ 150774 h 827058"/>
              <a:gd name="connsiteX18" fmla="*/ 292032 w 827058"/>
              <a:gd name="connsiteY18" fmla="*/ 209326 h 827058"/>
              <a:gd name="connsiteX19" fmla="*/ 233480 w 827058"/>
              <a:gd name="connsiteY19" fmla="*/ 268611 h 827058"/>
              <a:gd name="connsiteX20" fmla="*/ 665307 w 827058"/>
              <a:gd name="connsiteY20" fmla="*/ 633102 h 827058"/>
              <a:gd name="connsiteX21" fmla="*/ 658719 w 827058"/>
              <a:gd name="connsiteY21" fmla="*/ 639690 h 827058"/>
              <a:gd name="connsiteX22" fmla="*/ 570158 w 827058"/>
              <a:gd name="connsiteY22" fmla="*/ 639690 h 827058"/>
              <a:gd name="connsiteX23" fmla="*/ 563571 w 827058"/>
              <a:gd name="connsiteY23" fmla="*/ 633102 h 827058"/>
              <a:gd name="connsiteX24" fmla="*/ 563571 w 827058"/>
              <a:gd name="connsiteY24" fmla="*/ 469886 h 827058"/>
              <a:gd name="connsiteX25" fmla="*/ 559180 w 827058"/>
              <a:gd name="connsiteY25" fmla="*/ 429631 h 827058"/>
              <a:gd name="connsiteX26" fmla="*/ 509410 w 827058"/>
              <a:gd name="connsiteY26" fmla="*/ 393768 h 827058"/>
              <a:gd name="connsiteX27" fmla="*/ 451589 w 827058"/>
              <a:gd name="connsiteY27" fmla="*/ 448661 h 827058"/>
              <a:gd name="connsiteX28" fmla="*/ 450125 w 827058"/>
              <a:gd name="connsiteY28" fmla="*/ 474278 h 827058"/>
              <a:gd name="connsiteX29" fmla="*/ 450125 w 827058"/>
              <a:gd name="connsiteY29" fmla="*/ 633102 h 827058"/>
              <a:gd name="connsiteX30" fmla="*/ 443538 w 827058"/>
              <a:gd name="connsiteY30" fmla="*/ 639690 h 827058"/>
              <a:gd name="connsiteX31" fmla="*/ 354245 w 827058"/>
              <a:gd name="connsiteY31" fmla="*/ 639690 h 827058"/>
              <a:gd name="connsiteX32" fmla="*/ 348390 w 827058"/>
              <a:gd name="connsiteY32" fmla="*/ 633834 h 827058"/>
              <a:gd name="connsiteX33" fmla="*/ 348390 w 827058"/>
              <a:gd name="connsiteY33" fmla="*/ 319845 h 827058"/>
              <a:gd name="connsiteX34" fmla="*/ 354977 w 827058"/>
              <a:gd name="connsiteY34" fmla="*/ 313258 h 827058"/>
              <a:gd name="connsiteX35" fmla="*/ 439146 w 827058"/>
              <a:gd name="connsiteY35" fmla="*/ 313258 h 827058"/>
              <a:gd name="connsiteX36" fmla="*/ 445734 w 827058"/>
              <a:gd name="connsiteY36" fmla="*/ 319845 h 827058"/>
              <a:gd name="connsiteX37" fmla="*/ 445734 w 827058"/>
              <a:gd name="connsiteY37" fmla="*/ 357172 h 827058"/>
              <a:gd name="connsiteX38" fmla="*/ 464763 w 827058"/>
              <a:gd name="connsiteY38" fmla="*/ 335215 h 827058"/>
              <a:gd name="connsiteX39" fmla="*/ 540882 w 827058"/>
              <a:gd name="connsiteY39" fmla="*/ 305207 h 827058"/>
              <a:gd name="connsiteX40" fmla="*/ 589188 w 827058"/>
              <a:gd name="connsiteY40" fmla="*/ 311062 h 827058"/>
              <a:gd name="connsiteX41" fmla="*/ 655792 w 827058"/>
              <a:gd name="connsiteY41" fmla="*/ 381325 h 827058"/>
              <a:gd name="connsiteX42" fmla="*/ 664574 w 827058"/>
              <a:gd name="connsiteY42" fmla="*/ 461835 h 827058"/>
              <a:gd name="connsiteX43" fmla="*/ 665307 w 827058"/>
              <a:gd name="connsiteY43" fmla="*/ 633102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276662" y="639690"/>
                </a:moveTo>
                <a:cubicBezTo>
                  <a:pt x="247386" y="639690"/>
                  <a:pt x="218109" y="639690"/>
                  <a:pt x="188101" y="639690"/>
                </a:cubicBezTo>
                <a:cubicBezTo>
                  <a:pt x="183710" y="639690"/>
                  <a:pt x="182246" y="638226"/>
                  <a:pt x="182246" y="633834"/>
                </a:cubicBezTo>
                <a:cubicBezTo>
                  <a:pt x="182246" y="529171"/>
                  <a:pt x="182246" y="423776"/>
                  <a:pt x="182246" y="319113"/>
                </a:cubicBezTo>
                <a:cubicBezTo>
                  <a:pt x="182246" y="314721"/>
                  <a:pt x="182978" y="313258"/>
                  <a:pt x="188101" y="313258"/>
                </a:cubicBezTo>
                <a:cubicBezTo>
                  <a:pt x="218109" y="313258"/>
                  <a:pt x="248118" y="313258"/>
                  <a:pt x="277394" y="313258"/>
                </a:cubicBezTo>
                <a:cubicBezTo>
                  <a:pt x="283249" y="313258"/>
                  <a:pt x="283981" y="315453"/>
                  <a:pt x="283981" y="320577"/>
                </a:cubicBezTo>
                <a:cubicBezTo>
                  <a:pt x="283981" y="372542"/>
                  <a:pt x="283981" y="425240"/>
                  <a:pt x="283981" y="477206"/>
                </a:cubicBezTo>
                <a:cubicBezTo>
                  <a:pt x="283981" y="529171"/>
                  <a:pt x="283981" y="581137"/>
                  <a:pt x="283981" y="632371"/>
                </a:cubicBezTo>
                <a:cubicBezTo>
                  <a:pt x="283981" y="638226"/>
                  <a:pt x="282518" y="640422"/>
                  <a:pt x="276662" y="639690"/>
                </a:cubicBezTo>
                <a:close/>
                <a:moveTo>
                  <a:pt x="233480" y="268611"/>
                </a:moveTo>
                <a:cubicBezTo>
                  <a:pt x="201275" y="268611"/>
                  <a:pt x="174927" y="242262"/>
                  <a:pt x="174927" y="210058"/>
                </a:cubicBezTo>
                <a:cubicBezTo>
                  <a:pt x="174927" y="177854"/>
                  <a:pt x="201275" y="150774"/>
                  <a:pt x="233480" y="150774"/>
                </a:cubicBezTo>
                <a:cubicBezTo>
                  <a:pt x="265683" y="150774"/>
                  <a:pt x="292032" y="177122"/>
                  <a:pt x="292032" y="209326"/>
                </a:cubicBezTo>
                <a:cubicBezTo>
                  <a:pt x="292032" y="242262"/>
                  <a:pt x="265683" y="268611"/>
                  <a:pt x="233480" y="268611"/>
                </a:cubicBezTo>
                <a:close/>
                <a:moveTo>
                  <a:pt x="665307" y="633102"/>
                </a:moveTo>
                <a:cubicBezTo>
                  <a:pt x="665307" y="638226"/>
                  <a:pt x="663843" y="639690"/>
                  <a:pt x="658719" y="639690"/>
                </a:cubicBezTo>
                <a:cubicBezTo>
                  <a:pt x="629443" y="639690"/>
                  <a:pt x="600166" y="639690"/>
                  <a:pt x="570158" y="639690"/>
                </a:cubicBezTo>
                <a:cubicBezTo>
                  <a:pt x="565035" y="639690"/>
                  <a:pt x="563571" y="638226"/>
                  <a:pt x="563571" y="633102"/>
                </a:cubicBezTo>
                <a:cubicBezTo>
                  <a:pt x="563571" y="578941"/>
                  <a:pt x="563571" y="524048"/>
                  <a:pt x="563571" y="469886"/>
                </a:cubicBezTo>
                <a:cubicBezTo>
                  <a:pt x="563571" y="455980"/>
                  <a:pt x="562839" y="442806"/>
                  <a:pt x="559180" y="429631"/>
                </a:cubicBezTo>
                <a:cubicBezTo>
                  <a:pt x="551861" y="405478"/>
                  <a:pt x="535027" y="393036"/>
                  <a:pt x="509410" y="393768"/>
                </a:cubicBezTo>
                <a:cubicBezTo>
                  <a:pt x="474278" y="395964"/>
                  <a:pt x="455980" y="412797"/>
                  <a:pt x="451589" y="448661"/>
                </a:cubicBezTo>
                <a:cubicBezTo>
                  <a:pt x="450857" y="457444"/>
                  <a:pt x="450125" y="465495"/>
                  <a:pt x="450125" y="474278"/>
                </a:cubicBezTo>
                <a:cubicBezTo>
                  <a:pt x="450125" y="526975"/>
                  <a:pt x="450125" y="580405"/>
                  <a:pt x="450125" y="633102"/>
                </a:cubicBezTo>
                <a:cubicBezTo>
                  <a:pt x="450125" y="638226"/>
                  <a:pt x="448661" y="639690"/>
                  <a:pt x="443538" y="639690"/>
                </a:cubicBezTo>
                <a:cubicBezTo>
                  <a:pt x="413529" y="639690"/>
                  <a:pt x="384253" y="639690"/>
                  <a:pt x="354245" y="639690"/>
                </a:cubicBezTo>
                <a:cubicBezTo>
                  <a:pt x="349853" y="639690"/>
                  <a:pt x="348390" y="638226"/>
                  <a:pt x="348390" y="633834"/>
                </a:cubicBezTo>
                <a:cubicBezTo>
                  <a:pt x="348390" y="529171"/>
                  <a:pt x="348390" y="424508"/>
                  <a:pt x="348390" y="319845"/>
                </a:cubicBezTo>
                <a:cubicBezTo>
                  <a:pt x="348390" y="314721"/>
                  <a:pt x="349853" y="313258"/>
                  <a:pt x="354977" y="313258"/>
                </a:cubicBezTo>
                <a:cubicBezTo>
                  <a:pt x="382789" y="313258"/>
                  <a:pt x="411334" y="313258"/>
                  <a:pt x="439146" y="313258"/>
                </a:cubicBezTo>
                <a:cubicBezTo>
                  <a:pt x="444270" y="313258"/>
                  <a:pt x="445734" y="314721"/>
                  <a:pt x="445734" y="319845"/>
                </a:cubicBezTo>
                <a:cubicBezTo>
                  <a:pt x="445734" y="332287"/>
                  <a:pt x="445734" y="344730"/>
                  <a:pt x="445734" y="357172"/>
                </a:cubicBezTo>
                <a:cubicBezTo>
                  <a:pt x="452320" y="349853"/>
                  <a:pt x="458176" y="341802"/>
                  <a:pt x="464763" y="335215"/>
                </a:cubicBezTo>
                <a:cubicBezTo>
                  <a:pt x="485989" y="314721"/>
                  <a:pt x="511605" y="304475"/>
                  <a:pt x="540882" y="305207"/>
                </a:cubicBezTo>
                <a:cubicBezTo>
                  <a:pt x="556984" y="305207"/>
                  <a:pt x="573086" y="306670"/>
                  <a:pt x="589188" y="311062"/>
                </a:cubicBezTo>
                <a:cubicBezTo>
                  <a:pt x="625052" y="321309"/>
                  <a:pt x="646277" y="346194"/>
                  <a:pt x="655792" y="381325"/>
                </a:cubicBezTo>
                <a:cubicBezTo>
                  <a:pt x="663111" y="407674"/>
                  <a:pt x="664574" y="434755"/>
                  <a:pt x="664574" y="461835"/>
                </a:cubicBezTo>
                <a:cubicBezTo>
                  <a:pt x="665307" y="518924"/>
                  <a:pt x="664574" y="576013"/>
                  <a:pt x="665307" y="63310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4129CBB4-0CAF-CDB8-E3BC-9081E87D4A3C}"/>
              </a:ext>
            </a:extLst>
          </p:cNvPr>
          <p:cNvSpPr/>
          <p:nvPr/>
        </p:nvSpPr>
        <p:spPr>
          <a:xfrm>
            <a:off x="6288401" y="323648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253973 w 827058"/>
              <a:gd name="connsiteY5" fmla="*/ 543078 h 827058"/>
              <a:gd name="connsiteX6" fmla="*/ 125157 w 827058"/>
              <a:gd name="connsiteY6" fmla="*/ 414261 h 827058"/>
              <a:gd name="connsiteX7" fmla="*/ 253973 w 827058"/>
              <a:gd name="connsiteY7" fmla="*/ 285445 h 827058"/>
              <a:gd name="connsiteX8" fmla="*/ 382789 w 827058"/>
              <a:gd name="connsiteY8" fmla="*/ 414261 h 827058"/>
              <a:gd name="connsiteX9" fmla="*/ 253973 w 827058"/>
              <a:gd name="connsiteY9" fmla="*/ 543078 h 827058"/>
              <a:gd name="connsiteX10" fmla="*/ 573818 w 827058"/>
              <a:gd name="connsiteY10" fmla="*/ 543078 h 827058"/>
              <a:gd name="connsiteX11" fmla="*/ 445001 w 827058"/>
              <a:gd name="connsiteY11" fmla="*/ 414261 h 827058"/>
              <a:gd name="connsiteX12" fmla="*/ 573818 w 827058"/>
              <a:gd name="connsiteY12" fmla="*/ 285445 h 827058"/>
              <a:gd name="connsiteX13" fmla="*/ 702634 w 827058"/>
              <a:gd name="connsiteY13" fmla="*/ 414993 h 827058"/>
              <a:gd name="connsiteX14" fmla="*/ 573818 w 827058"/>
              <a:gd name="connsiteY14" fmla="*/ 543078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253973" y="543078"/>
                </a:moveTo>
                <a:cubicBezTo>
                  <a:pt x="182978" y="543078"/>
                  <a:pt x="125157" y="485256"/>
                  <a:pt x="125157" y="414261"/>
                </a:cubicBezTo>
                <a:cubicBezTo>
                  <a:pt x="125157" y="343266"/>
                  <a:pt x="182978" y="285445"/>
                  <a:pt x="253973" y="285445"/>
                </a:cubicBezTo>
                <a:cubicBezTo>
                  <a:pt x="324968" y="285445"/>
                  <a:pt x="382789" y="343266"/>
                  <a:pt x="382789" y="414261"/>
                </a:cubicBezTo>
                <a:cubicBezTo>
                  <a:pt x="382789" y="485989"/>
                  <a:pt x="324968" y="543078"/>
                  <a:pt x="253973" y="543078"/>
                </a:cubicBezTo>
                <a:close/>
                <a:moveTo>
                  <a:pt x="573818" y="543078"/>
                </a:moveTo>
                <a:cubicBezTo>
                  <a:pt x="502822" y="543078"/>
                  <a:pt x="445001" y="485256"/>
                  <a:pt x="445001" y="414261"/>
                </a:cubicBezTo>
                <a:cubicBezTo>
                  <a:pt x="445001" y="343266"/>
                  <a:pt x="502822" y="285445"/>
                  <a:pt x="573818" y="285445"/>
                </a:cubicBezTo>
                <a:cubicBezTo>
                  <a:pt x="644813" y="285445"/>
                  <a:pt x="702634" y="343266"/>
                  <a:pt x="702634" y="414993"/>
                </a:cubicBezTo>
                <a:cubicBezTo>
                  <a:pt x="702634" y="485989"/>
                  <a:pt x="644813" y="543078"/>
                  <a:pt x="573818" y="54307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A095284E-DA48-6022-B252-9B97DE44F9D0}"/>
              </a:ext>
            </a:extLst>
          </p:cNvPr>
          <p:cNvSpPr/>
          <p:nvPr/>
        </p:nvSpPr>
        <p:spPr>
          <a:xfrm>
            <a:off x="3387191" y="408696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76285 w 827058"/>
              <a:gd name="connsiteY5" fmla="*/ 563571 h 827058"/>
              <a:gd name="connsiteX6" fmla="*/ 672626 w 827058"/>
              <a:gd name="connsiteY6" fmla="*/ 567231 h 827058"/>
              <a:gd name="connsiteX7" fmla="*/ 666770 w 827058"/>
              <a:gd name="connsiteY7" fmla="*/ 570890 h 827058"/>
              <a:gd name="connsiteX8" fmla="*/ 636762 w 827058"/>
              <a:gd name="connsiteY8" fmla="*/ 582601 h 827058"/>
              <a:gd name="connsiteX9" fmla="*/ 623588 w 827058"/>
              <a:gd name="connsiteY9" fmla="*/ 586260 h 827058"/>
              <a:gd name="connsiteX10" fmla="*/ 614805 w 827058"/>
              <a:gd name="connsiteY10" fmla="*/ 589920 h 827058"/>
              <a:gd name="connsiteX11" fmla="*/ 606022 w 827058"/>
              <a:gd name="connsiteY11" fmla="*/ 601630 h 827058"/>
              <a:gd name="connsiteX12" fmla="*/ 604558 w 827058"/>
              <a:gd name="connsiteY12" fmla="*/ 610413 h 827058"/>
              <a:gd name="connsiteX13" fmla="*/ 593579 w 827058"/>
              <a:gd name="connsiteY13" fmla="*/ 621392 h 827058"/>
              <a:gd name="connsiteX14" fmla="*/ 585528 w 827058"/>
              <a:gd name="connsiteY14" fmla="*/ 622124 h 827058"/>
              <a:gd name="connsiteX15" fmla="*/ 566499 w 827058"/>
              <a:gd name="connsiteY15" fmla="*/ 622856 h 827058"/>
              <a:gd name="connsiteX16" fmla="*/ 523316 w 827058"/>
              <a:gd name="connsiteY16" fmla="*/ 630175 h 827058"/>
              <a:gd name="connsiteX17" fmla="*/ 506482 w 827058"/>
              <a:gd name="connsiteY17" fmla="*/ 637494 h 827058"/>
              <a:gd name="connsiteX18" fmla="*/ 489648 w 827058"/>
              <a:gd name="connsiteY18" fmla="*/ 647741 h 827058"/>
              <a:gd name="connsiteX19" fmla="*/ 461835 w 827058"/>
              <a:gd name="connsiteY19" fmla="*/ 662379 h 827058"/>
              <a:gd name="connsiteX20" fmla="*/ 428168 w 827058"/>
              <a:gd name="connsiteY20" fmla="*/ 670430 h 827058"/>
              <a:gd name="connsiteX21" fmla="*/ 398891 w 827058"/>
              <a:gd name="connsiteY21" fmla="*/ 670430 h 827058"/>
              <a:gd name="connsiteX22" fmla="*/ 357172 w 827058"/>
              <a:gd name="connsiteY22" fmla="*/ 657988 h 827058"/>
              <a:gd name="connsiteX23" fmla="*/ 339606 w 827058"/>
              <a:gd name="connsiteY23" fmla="*/ 647741 h 827058"/>
              <a:gd name="connsiteX24" fmla="*/ 326432 w 827058"/>
              <a:gd name="connsiteY24" fmla="*/ 639690 h 827058"/>
              <a:gd name="connsiteX25" fmla="*/ 293496 w 827058"/>
              <a:gd name="connsiteY25" fmla="*/ 627247 h 827058"/>
              <a:gd name="connsiteX26" fmla="*/ 261292 w 827058"/>
              <a:gd name="connsiteY26" fmla="*/ 623588 h 827058"/>
              <a:gd name="connsiteX27" fmla="*/ 244458 w 827058"/>
              <a:gd name="connsiteY27" fmla="*/ 622856 h 827058"/>
              <a:gd name="connsiteX28" fmla="*/ 234943 w 827058"/>
              <a:gd name="connsiteY28" fmla="*/ 621392 h 827058"/>
              <a:gd name="connsiteX29" fmla="*/ 226892 w 827058"/>
              <a:gd name="connsiteY29" fmla="*/ 613341 h 827058"/>
              <a:gd name="connsiteX30" fmla="*/ 225428 w 827058"/>
              <a:gd name="connsiteY30" fmla="*/ 606022 h 827058"/>
              <a:gd name="connsiteX31" fmla="*/ 225428 w 827058"/>
              <a:gd name="connsiteY31" fmla="*/ 604558 h 827058"/>
              <a:gd name="connsiteX32" fmla="*/ 214450 w 827058"/>
              <a:gd name="connsiteY32" fmla="*/ 589920 h 827058"/>
              <a:gd name="connsiteX33" fmla="*/ 202739 w 827058"/>
              <a:gd name="connsiteY33" fmla="*/ 585528 h 827058"/>
              <a:gd name="connsiteX34" fmla="*/ 181514 w 827058"/>
              <a:gd name="connsiteY34" fmla="*/ 579673 h 827058"/>
              <a:gd name="connsiteX35" fmla="*/ 163948 w 827058"/>
              <a:gd name="connsiteY35" fmla="*/ 571622 h 827058"/>
              <a:gd name="connsiteX36" fmla="*/ 158825 w 827058"/>
              <a:gd name="connsiteY36" fmla="*/ 568694 h 827058"/>
              <a:gd name="connsiteX37" fmla="*/ 155897 w 827058"/>
              <a:gd name="connsiteY37" fmla="*/ 566499 h 827058"/>
              <a:gd name="connsiteX38" fmla="*/ 156629 w 827058"/>
              <a:gd name="connsiteY38" fmla="*/ 556984 h 827058"/>
              <a:gd name="connsiteX39" fmla="*/ 162484 w 827058"/>
              <a:gd name="connsiteY39" fmla="*/ 553324 h 827058"/>
              <a:gd name="connsiteX40" fmla="*/ 204203 w 827058"/>
              <a:gd name="connsiteY40" fmla="*/ 527707 h 827058"/>
              <a:gd name="connsiteX41" fmla="*/ 251045 w 827058"/>
              <a:gd name="connsiteY41" fmla="*/ 476474 h 827058"/>
              <a:gd name="connsiteX42" fmla="*/ 266415 w 827058"/>
              <a:gd name="connsiteY42" fmla="*/ 442074 h 827058"/>
              <a:gd name="connsiteX43" fmla="*/ 268611 w 827058"/>
              <a:gd name="connsiteY43" fmla="*/ 430363 h 827058"/>
              <a:gd name="connsiteX44" fmla="*/ 264952 w 827058"/>
              <a:gd name="connsiteY44" fmla="*/ 420117 h 827058"/>
              <a:gd name="connsiteX45" fmla="*/ 259828 w 827058"/>
              <a:gd name="connsiteY45" fmla="*/ 415725 h 827058"/>
              <a:gd name="connsiteX46" fmla="*/ 242994 w 827058"/>
              <a:gd name="connsiteY46" fmla="*/ 404015 h 827058"/>
              <a:gd name="connsiteX47" fmla="*/ 221769 w 827058"/>
              <a:gd name="connsiteY47" fmla="*/ 390108 h 827058"/>
              <a:gd name="connsiteX48" fmla="*/ 211522 w 827058"/>
              <a:gd name="connsiteY48" fmla="*/ 382057 h 827058"/>
              <a:gd name="connsiteX49" fmla="*/ 205667 w 827058"/>
              <a:gd name="connsiteY49" fmla="*/ 374738 h 827058"/>
              <a:gd name="connsiteX50" fmla="*/ 204935 w 827058"/>
              <a:gd name="connsiteY50" fmla="*/ 357172 h 827058"/>
              <a:gd name="connsiteX51" fmla="*/ 213718 w 827058"/>
              <a:gd name="connsiteY51" fmla="*/ 348389 h 827058"/>
              <a:gd name="connsiteX52" fmla="*/ 227624 w 827058"/>
              <a:gd name="connsiteY52" fmla="*/ 346926 h 827058"/>
              <a:gd name="connsiteX53" fmla="*/ 243726 w 827058"/>
              <a:gd name="connsiteY53" fmla="*/ 351317 h 827058"/>
              <a:gd name="connsiteX54" fmla="*/ 259828 w 827058"/>
              <a:gd name="connsiteY54" fmla="*/ 357172 h 827058"/>
              <a:gd name="connsiteX55" fmla="*/ 267879 w 827058"/>
              <a:gd name="connsiteY55" fmla="*/ 359368 h 827058"/>
              <a:gd name="connsiteX56" fmla="*/ 270075 w 827058"/>
              <a:gd name="connsiteY56" fmla="*/ 359368 h 827058"/>
              <a:gd name="connsiteX57" fmla="*/ 275930 w 827058"/>
              <a:gd name="connsiteY57" fmla="*/ 354245 h 827058"/>
              <a:gd name="connsiteX58" fmla="*/ 275198 w 827058"/>
              <a:gd name="connsiteY58" fmla="*/ 343998 h 827058"/>
              <a:gd name="connsiteX59" fmla="*/ 274466 w 827058"/>
              <a:gd name="connsiteY59" fmla="*/ 287641 h 827058"/>
              <a:gd name="connsiteX60" fmla="*/ 278858 w 827058"/>
              <a:gd name="connsiteY60" fmla="*/ 251777 h 827058"/>
              <a:gd name="connsiteX61" fmla="*/ 299351 w 827058"/>
              <a:gd name="connsiteY61" fmla="*/ 207131 h 827058"/>
              <a:gd name="connsiteX62" fmla="*/ 372542 w 827058"/>
              <a:gd name="connsiteY62" fmla="*/ 158093 h 827058"/>
              <a:gd name="connsiteX63" fmla="*/ 422312 w 827058"/>
              <a:gd name="connsiteY63" fmla="*/ 152237 h 827058"/>
              <a:gd name="connsiteX64" fmla="*/ 473546 w 827058"/>
              <a:gd name="connsiteY64" fmla="*/ 162484 h 827058"/>
              <a:gd name="connsiteX65" fmla="*/ 515997 w 827058"/>
              <a:gd name="connsiteY65" fmla="*/ 188833 h 827058"/>
              <a:gd name="connsiteX66" fmla="*/ 550397 w 827058"/>
              <a:gd name="connsiteY66" fmla="*/ 240799 h 827058"/>
              <a:gd name="connsiteX67" fmla="*/ 556252 w 827058"/>
              <a:gd name="connsiteY67" fmla="*/ 269343 h 827058"/>
              <a:gd name="connsiteX68" fmla="*/ 557716 w 827058"/>
              <a:gd name="connsiteY68" fmla="*/ 313990 h 827058"/>
              <a:gd name="connsiteX69" fmla="*/ 556252 w 827058"/>
              <a:gd name="connsiteY69" fmla="*/ 348389 h 827058"/>
              <a:gd name="connsiteX70" fmla="*/ 556252 w 827058"/>
              <a:gd name="connsiteY70" fmla="*/ 354245 h 827058"/>
              <a:gd name="connsiteX71" fmla="*/ 562839 w 827058"/>
              <a:gd name="connsiteY71" fmla="*/ 360100 h 827058"/>
              <a:gd name="connsiteX72" fmla="*/ 567231 w 827058"/>
              <a:gd name="connsiteY72" fmla="*/ 359368 h 827058"/>
              <a:gd name="connsiteX73" fmla="*/ 579673 w 827058"/>
              <a:gd name="connsiteY73" fmla="*/ 354977 h 827058"/>
              <a:gd name="connsiteX74" fmla="*/ 600898 w 827058"/>
              <a:gd name="connsiteY74" fmla="*/ 348389 h 827058"/>
              <a:gd name="connsiteX75" fmla="*/ 615537 w 827058"/>
              <a:gd name="connsiteY75" fmla="*/ 347657 h 827058"/>
              <a:gd name="connsiteX76" fmla="*/ 627979 w 827058"/>
              <a:gd name="connsiteY76" fmla="*/ 371811 h 827058"/>
              <a:gd name="connsiteX77" fmla="*/ 622856 w 827058"/>
              <a:gd name="connsiteY77" fmla="*/ 379130 h 827058"/>
              <a:gd name="connsiteX78" fmla="*/ 613341 w 827058"/>
              <a:gd name="connsiteY78" fmla="*/ 387181 h 827058"/>
              <a:gd name="connsiteX79" fmla="*/ 600898 w 827058"/>
              <a:gd name="connsiteY79" fmla="*/ 395232 h 827058"/>
              <a:gd name="connsiteX80" fmla="*/ 579673 w 827058"/>
              <a:gd name="connsiteY80" fmla="*/ 409138 h 827058"/>
              <a:gd name="connsiteX81" fmla="*/ 570890 w 827058"/>
              <a:gd name="connsiteY81" fmla="*/ 414993 h 827058"/>
              <a:gd name="connsiteX82" fmla="*/ 566499 w 827058"/>
              <a:gd name="connsiteY82" fmla="*/ 418653 h 827058"/>
              <a:gd name="connsiteX83" fmla="*/ 562839 w 827058"/>
              <a:gd name="connsiteY83" fmla="*/ 428900 h 827058"/>
              <a:gd name="connsiteX84" fmla="*/ 565035 w 827058"/>
              <a:gd name="connsiteY84" fmla="*/ 439878 h 827058"/>
              <a:gd name="connsiteX85" fmla="*/ 579673 w 827058"/>
              <a:gd name="connsiteY85" fmla="*/ 472814 h 827058"/>
              <a:gd name="connsiteX86" fmla="*/ 622856 w 827058"/>
              <a:gd name="connsiteY86" fmla="*/ 521852 h 827058"/>
              <a:gd name="connsiteX87" fmla="*/ 670430 w 827058"/>
              <a:gd name="connsiteY87" fmla="*/ 551861 h 827058"/>
              <a:gd name="connsiteX88" fmla="*/ 674821 w 827058"/>
              <a:gd name="connsiteY88" fmla="*/ 554056 h 827058"/>
              <a:gd name="connsiteX89" fmla="*/ 677749 w 827058"/>
              <a:gd name="connsiteY89" fmla="*/ 556984 h 827058"/>
              <a:gd name="connsiteX90" fmla="*/ 676285 w 827058"/>
              <a:gd name="connsiteY90" fmla="*/ 563571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676285" y="563571"/>
                </a:moveTo>
                <a:cubicBezTo>
                  <a:pt x="675553" y="565035"/>
                  <a:pt x="674089" y="566499"/>
                  <a:pt x="672626" y="567231"/>
                </a:cubicBezTo>
                <a:cubicBezTo>
                  <a:pt x="670430" y="568694"/>
                  <a:pt x="668234" y="570158"/>
                  <a:pt x="666770" y="570890"/>
                </a:cubicBezTo>
                <a:cubicBezTo>
                  <a:pt x="657255" y="576014"/>
                  <a:pt x="647009" y="579673"/>
                  <a:pt x="636762" y="582601"/>
                </a:cubicBezTo>
                <a:cubicBezTo>
                  <a:pt x="632370" y="584065"/>
                  <a:pt x="627979" y="584797"/>
                  <a:pt x="623588" y="586260"/>
                </a:cubicBezTo>
                <a:cubicBezTo>
                  <a:pt x="620660" y="586992"/>
                  <a:pt x="617732" y="588456"/>
                  <a:pt x="614805" y="589920"/>
                </a:cubicBezTo>
                <a:cubicBezTo>
                  <a:pt x="609681" y="592116"/>
                  <a:pt x="607486" y="596507"/>
                  <a:pt x="606022" y="601630"/>
                </a:cubicBezTo>
                <a:cubicBezTo>
                  <a:pt x="605290" y="604558"/>
                  <a:pt x="605290" y="607486"/>
                  <a:pt x="604558" y="610413"/>
                </a:cubicBezTo>
                <a:cubicBezTo>
                  <a:pt x="603094" y="617733"/>
                  <a:pt x="600898" y="620660"/>
                  <a:pt x="593579" y="621392"/>
                </a:cubicBezTo>
                <a:cubicBezTo>
                  <a:pt x="591383" y="622124"/>
                  <a:pt x="588456" y="622124"/>
                  <a:pt x="585528" y="622124"/>
                </a:cubicBezTo>
                <a:cubicBezTo>
                  <a:pt x="578941" y="622124"/>
                  <a:pt x="572354" y="622856"/>
                  <a:pt x="566499" y="622856"/>
                </a:cubicBezTo>
                <a:cubicBezTo>
                  <a:pt x="551860" y="623588"/>
                  <a:pt x="537222" y="625783"/>
                  <a:pt x="523316" y="630175"/>
                </a:cubicBezTo>
                <a:cubicBezTo>
                  <a:pt x="517461" y="632371"/>
                  <a:pt x="511605" y="634566"/>
                  <a:pt x="506482" y="637494"/>
                </a:cubicBezTo>
                <a:cubicBezTo>
                  <a:pt x="500627" y="640422"/>
                  <a:pt x="495503" y="644081"/>
                  <a:pt x="489648" y="647741"/>
                </a:cubicBezTo>
                <a:cubicBezTo>
                  <a:pt x="480865" y="652864"/>
                  <a:pt x="471350" y="657988"/>
                  <a:pt x="461835" y="662379"/>
                </a:cubicBezTo>
                <a:cubicBezTo>
                  <a:pt x="450857" y="666770"/>
                  <a:pt x="439878" y="668966"/>
                  <a:pt x="428168" y="670430"/>
                </a:cubicBezTo>
                <a:cubicBezTo>
                  <a:pt x="418653" y="671162"/>
                  <a:pt x="408406" y="671162"/>
                  <a:pt x="398891" y="670430"/>
                </a:cubicBezTo>
                <a:cubicBezTo>
                  <a:pt x="384253" y="668966"/>
                  <a:pt x="370347" y="664575"/>
                  <a:pt x="357172" y="657988"/>
                </a:cubicBezTo>
                <a:cubicBezTo>
                  <a:pt x="351317" y="655060"/>
                  <a:pt x="345462" y="651400"/>
                  <a:pt x="339606" y="647741"/>
                </a:cubicBezTo>
                <a:cubicBezTo>
                  <a:pt x="335215" y="644813"/>
                  <a:pt x="330824" y="642617"/>
                  <a:pt x="326432" y="639690"/>
                </a:cubicBezTo>
                <a:cubicBezTo>
                  <a:pt x="316185" y="633834"/>
                  <a:pt x="305207" y="629443"/>
                  <a:pt x="293496" y="627247"/>
                </a:cubicBezTo>
                <a:cubicBezTo>
                  <a:pt x="282517" y="625052"/>
                  <a:pt x="272271" y="623588"/>
                  <a:pt x="261292" y="623588"/>
                </a:cubicBezTo>
                <a:cubicBezTo>
                  <a:pt x="255437" y="623588"/>
                  <a:pt x="249581" y="622856"/>
                  <a:pt x="244458" y="622856"/>
                </a:cubicBezTo>
                <a:cubicBezTo>
                  <a:pt x="241530" y="622856"/>
                  <a:pt x="237871" y="622124"/>
                  <a:pt x="234943" y="621392"/>
                </a:cubicBezTo>
                <a:cubicBezTo>
                  <a:pt x="230552" y="619928"/>
                  <a:pt x="227624" y="617733"/>
                  <a:pt x="226892" y="613341"/>
                </a:cubicBezTo>
                <a:cubicBezTo>
                  <a:pt x="226160" y="611145"/>
                  <a:pt x="226160" y="608218"/>
                  <a:pt x="225428" y="606022"/>
                </a:cubicBezTo>
                <a:cubicBezTo>
                  <a:pt x="225428" y="605290"/>
                  <a:pt x="225428" y="605290"/>
                  <a:pt x="225428" y="604558"/>
                </a:cubicBezTo>
                <a:cubicBezTo>
                  <a:pt x="224697" y="597971"/>
                  <a:pt x="221037" y="592847"/>
                  <a:pt x="214450" y="589920"/>
                </a:cubicBezTo>
                <a:cubicBezTo>
                  <a:pt x="210790" y="588456"/>
                  <a:pt x="206399" y="586992"/>
                  <a:pt x="202739" y="585528"/>
                </a:cubicBezTo>
                <a:cubicBezTo>
                  <a:pt x="195420" y="583333"/>
                  <a:pt x="188833" y="581869"/>
                  <a:pt x="181514" y="579673"/>
                </a:cubicBezTo>
                <a:cubicBezTo>
                  <a:pt x="175658" y="577477"/>
                  <a:pt x="169803" y="574550"/>
                  <a:pt x="163948" y="571622"/>
                </a:cubicBezTo>
                <a:cubicBezTo>
                  <a:pt x="162484" y="570890"/>
                  <a:pt x="160288" y="569426"/>
                  <a:pt x="158825" y="568694"/>
                </a:cubicBezTo>
                <a:cubicBezTo>
                  <a:pt x="158093" y="567963"/>
                  <a:pt x="156629" y="567231"/>
                  <a:pt x="155897" y="566499"/>
                </a:cubicBezTo>
                <a:cubicBezTo>
                  <a:pt x="152237" y="562839"/>
                  <a:pt x="152969" y="559911"/>
                  <a:pt x="156629" y="556984"/>
                </a:cubicBezTo>
                <a:cubicBezTo>
                  <a:pt x="158825" y="555520"/>
                  <a:pt x="160288" y="554788"/>
                  <a:pt x="162484" y="553324"/>
                </a:cubicBezTo>
                <a:cubicBezTo>
                  <a:pt x="177122" y="546005"/>
                  <a:pt x="191029" y="537954"/>
                  <a:pt x="204203" y="527707"/>
                </a:cubicBezTo>
                <a:cubicBezTo>
                  <a:pt x="222501" y="513069"/>
                  <a:pt x="238603" y="496235"/>
                  <a:pt x="251045" y="476474"/>
                </a:cubicBezTo>
                <a:cubicBezTo>
                  <a:pt x="257633" y="465495"/>
                  <a:pt x="262756" y="454516"/>
                  <a:pt x="266415" y="442074"/>
                </a:cubicBezTo>
                <a:cubicBezTo>
                  <a:pt x="267879" y="438414"/>
                  <a:pt x="268611" y="434023"/>
                  <a:pt x="268611" y="430363"/>
                </a:cubicBezTo>
                <a:cubicBezTo>
                  <a:pt x="268611" y="426704"/>
                  <a:pt x="267147" y="423044"/>
                  <a:pt x="264952" y="420117"/>
                </a:cubicBezTo>
                <a:cubicBezTo>
                  <a:pt x="263488" y="418653"/>
                  <a:pt x="261292" y="417189"/>
                  <a:pt x="259828" y="415725"/>
                </a:cubicBezTo>
                <a:cubicBezTo>
                  <a:pt x="254705" y="411334"/>
                  <a:pt x="248850" y="407674"/>
                  <a:pt x="242994" y="404015"/>
                </a:cubicBezTo>
                <a:cubicBezTo>
                  <a:pt x="235675" y="399623"/>
                  <a:pt x="228356" y="394500"/>
                  <a:pt x="221769" y="390108"/>
                </a:cubicBezTo>
                <a:cubicBezTo>
                  <a:pt x="218109" y="387913"/>
                  <a:pt x="214450" y="384985"/>
                  <a:pt x="211522" y="382057"/>
                </a:cubicBezTo>
                <a:cubicBezTo>
                  <a:pt x="209326" y="379862"/>
                  <a:pt x="207131" y="377666"/>
                  <a:pt x="205667" y="374738"/>
                </a:cubicBezTo>
                <a:cubicBezTo>
                  <a:pt x="202007" y="368883"/>
                  <a:pt x="202007" y="363028"/>
                  <a:pt x="204935" y="357172"/>
                </a:cubicBezTo>
                <a:cubicBezTo>
                  <a:pt x="206399" y="352781"/>
                  <a:pt x="210058" y="349853"/>
                  <a:pt x="213718" y="348389"/>
                </a:cubicBezTo>
                <a:cubicBezTo>
                  <a:pt x="218109" y="346926"/>
                  <a:pt x="223233" y="346194"/>
                  <a:pt x="227624" y="346926"/>
                </a:cubicBezTo>
                <a:cubicBezTo>
                  <a:pt x="233479" y="347657"/>
                  <a:pt x="238603" y="349853"/>
                  <a:pt x="243726" y="351317"/>
                </a:cubicBezTo>
                <a:cubicBezTo>
                  <a:pt x="248850" y="353513"/>
                  <a:pt x="254705" y="355708"/>
                  <a:pt x="259828" y="357172"/>
                </a:cubicBezTo>
                <a:cubicBezTo>
                  <a:pt x="262024" y="357904"/>
                  <a:pt x="264952" y="359368"/>
                  <a:pt x="267879" y="359368"/>
                </a:cubicBezTo>
                <a:cubicBezTo>
                  <a:pt x="268611" y="359368"/>
                  <a:pt x="269343" y="359368"/>
                  <a:pt x="270075" y="359368"/>
                </a:cubicBezTo>
                <a:cubicBezTo>
                  <a:pt x="273002" y="359368"/>
                  <a:pt x="275930" y="357904"/>
                  <a:pt x="275930" y="354245"/>
                </a:cubicBezTo>
                <a:cubicBezTo>
                  <a:pt x="275930" y="350585"/>
                  <a:pt x="275930" y="346926"/>
                  <a:pt x="275198" y="343998"/>
                </a:cubicBezTo>
                <a:cubicBezTo>
                  <a:pt x="273734" y="324968"/>
                  <a:pt x="273734" y="305939"/>
                  <a:pt x="274466" y="287641"/>
                </a:cubicBezTo>
                <a:cubicBezTo>
                  <a:pt x="275198" y="275930"/>
                  <a:pt x="275930" y="263488"/>
                  <a:pt x="278858" y="251777"/>
                </a:cubicBezTo>
                <a:cubicBezTo>
                  <a:pt x="282517" y="235675"/>
                  <a:pt x="289105" y="220305"/>
                  <a:pt x="299351" y="207131"/>
                </a:cubicBezTo>
                <a:cubicBezTo>
                  <a:pt x="318381" y="182246"/>
                  <a:pt x="342534" y="166876"/>
                  <a:pt x="372542" y="158093"/>
                </a:cubicBezTo>
                <a:cubicBezTo>
                  <a:pt x="388644" y="153701"/>
                  <a:pt x="405478" y="152237"/>
                  <a:pt x="422312" y="152237"/>
                </a:cubicBezTo>
                <a:cubicBezTo>
                  <a:pt x="439878" y="152969"/>
                  <a:pt x="457444" y="155897"/>
                  <a:pt x="473546" y="162484"/>
                </a:cubicBezTo>
                <a:cubicBezTo>
                  <a:pt x="488916" y="168339"/>
                  <a:pt x="503554" y="177122"/>
                  <a:pt x="515997" y="188833"/>
                </a:cubicBezTo>
                <a:cubicBezTo>
                  <a:pt x="531367" y="203471"/>
                  <a:pt x="543809" y="220305"/>
                  <a:pt x="550397" y="240799"/>
                </a:cubicBezTo>
                <a:cubicBezTo>
                  <a:pt x="553324" y="250313"/>
                  <a:pt x="555520" y="259828"/>
                  <a:pt x="556252" y="269343"/>
                </a:cubicBezTo>
                <a:cubicBezTo>
                  <a:pt x="557716" y="283981"/>
                  <a:pt x="558448" y="299352"/>
                  <a:pt x="557716" y="313990"/>
                </a:cubicBezTo>
                <a:cubicBezTo>
                  <a:pt x="557716" y="325700"/>
                  <a:pt x="556984" y="336679"/>
                  <a:pt x="556252" y="348389"/>
                </a:cubicBezTo>
                <a:cubicBezTo>
                  <a:pt x="556252" y="350585"/>
                  <a:pt x="556252" y="352049"/>
                  <a:pt x="556252" y="354245"/>
                </a:cubicBezTo>
                <a:cubicBezTo>
                  <a:pt x="556252" y="358636"/>
                  <a:pt x="558448" y="360100"/>
                  <a:pt x="562839" y="360100"/>
                </a:cubicBezTo>
                <a:cubicBezTo>
                  <a:pt x="564303" y="360100"/>
                  <a:pt x="565767" y="359368"/>
                  <a:pt x="567231" y="359368"/>
                </a:cubicBezTo>
                <a:cubicBezTo>
                  <a:pt x="571622" y="357904"/>
                  <a:pt x="575282" y="356440"/>
                  <a:pt x="579673" y="354977"/>
                </a:cubicBezTo>
                <a:cubicBezTo>
                  <a:pt x="586260" y="352049"/>
                  <a:pt x="593579" y="349853"/>
                  <a:pt x="600898" y="348389"/>
                </a:cubicBezTo>
                <a:cubicBezTo>
                  <a:pt x="606022" y="346926"/>
                  <a:pt x="610413" y="346926"/>
                  <a:pt x="615537" y="347657"/>
                </a:cubicBezTo>
                <a:cubicBezTo>
                  <a:pt x="626515" y="349853"/>
                  <a:pt x="632370" y="361564"/>
                  <a:pt x="627979" y="371811"/>
                </a:cubicBezTo>
                <a:cubicBezTo>
                  <a:pt x="626515" y="374738"/>
                  <a:pt x="625051" y="376934"/>
                  <a:pt x="622856" y="379130"/>
                </a:cubicBezTo>
                <a:cubicBezTo>
                  <a:pt x="619928" y="382057"/>
                  <a:pt x="617000" y="384985"/>
                  <a:pt x="613341" y="387181"/>
                </a:cubicBezTo>
                <a:cubicBezTo>
                  <a:pt x="608949" y="390108"/>
                  <a:pt x="605290" y="393036"/>
                  <a:pt x="600898" y="395232"/>
                </a:cubicBezTo>
                <a:cubicBezTo>
                  <a:pt x="593579" y="399623"/>
                  <a:pt x="586992" y="404747"/>
                  <a:pt x="579673" y="409138"/>
                </a:cubicBezTo>
                <a:cubicBezTo>
                  <a:pt x="576745" y="411334"/>
                  <a:pt x="573818" y="412798"/>
                  <a:pt x="570890" y="414993"/>
                </a:cubicBezTo>
                <a:cubicBezTo>
                  <a:pt x="569426" y="416457"/>
                  <a:pt x="567962" y="417189"/>
                  <a:pt x="566499" y="418653"/>
                </a:cubicBezTo>
                <a:cubicBezTo>
                  <a:pt x="563571" y="421580"/>
                  <a:pt x="562839" y="425240"/>
                  <a:pt x="562839" y="428900"/>
                </a:cubicBezTo>
                <a:cubicBezTo>
                  <a:pt x="562839" y="432559"/>
                  <a:pt x="563571" y="436219"/>
                  <a:pt x="565035" y="439878"/>
                </a:cubicBezTo>
                <a:cubicBezTo>
                  <a:pt x="568694" y="451589"/>
                  <a:pt x="573086" y="462567"/>
                  <a:pt x="579673" y="472814"/>
                </a:cubicBezTo>
                <a:cubicBezTo>
                  <a:pt x="591383" y="491844"/>
                  <a:pt x="606022" y="507946"/>
                  <a:pt x="622856" y="521852"/>
                </a:cubicBezTo>
                <a:cubicBezTo>
                  <a:pt x="637494" y="533563"/>
                  <a:pt x="653596" y="543810"/>
                  <a:pt x="670430" y="551861"/>
                </a:cubicBezTo>
                <a:cubicBezTo>
                  <a:pt x="671894" y="552592"/>
                  <a:pt x="673358" y="553324"/>
                  <a:pt x="674821" y="554056"/>
                </a:cubicBezTo>
                <a:cubicBezTo>
                  <a:pt x="676285" y="554788"/>
                  <a:pt x="677017" y="555520"/>
                  <a:pt x="677749" y="556984"/>
                </a:cubicBezTo>
                <a:cubicBezTo>
                  <a:pt x="677017" y="560643"/>
                  <a:pt x="677749" y="562107"/>
                  <a:pt x="676285" y="56357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48" name="Gráfico 2">
            <a:extLst>
              <a:ext uri="{FF2B5EF4-FFF2-40B4-BE49-F238E27FC236}">
                <a16:creationId xmlns:a16="http://schemas.microsoft.com/office/drawing/2014/main" id="{EC2498E2-0C4C-2DBD-558C-00CD177C36DC}"/>
              </a:ext>
            </a:extLst>
          </p:cNvPr>
          <p:cNvGrpSpPr/>
          <p:nvPr/>
        </p:nvGrpSpPr>
        <p:grpSpPr>
          <a:xfrm>
            <a:off x="6288401" y="2386517"/>
            <a:ext cx="582096" cy="582096"/>
            <a:chOff x="2934147" y="3611977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87DC98FD-D542-5297-A728-A0852D9621B7}"/>
                </a:ext>
              </a:extLst>
            </p:cNvPr>
            <p:cNvSpPr/>
            <p:nvPr/>
          </p:nvSpPr>
          <p:spPr>
            <a:xfrm>
              <a:off x="3311080" y="3867414"/>
              <a:ext cx="61480" cy="61480"/>
            </a:xfrm>
            <a:custGeom>
              <a:avLst/>
              <a:gdLst>
                <a:gd name="connsiteX0" fmla="*/ 30740 w 61480"/>
                <a:gd name="connsiteY0" fmla="*/ 61480 h 61480"/>
                <a:gd name="connsiteX1" fmla="*/ 61480 w 61480"/>
                <a:gd name="connsiteY1" fmla="*/ 30740 h 61480"/>
                <a:gd name="connsiteX2" fmla="*/ 30740 w 61480"/>
                <a:gd name="connsiteY2" fmla="*/ 0 h 61480"/>
                <a:gd name="connsiteX3" fmla="*/ 0 w 61480"/>
                <a:gd name="connsiteY3" fmla="*/ 30740 h 61480"/>
                <a:gd name="connsiteX4" fmla="*/ 30740 w 61480"/>
                <a:gd name="connsiteY4" fmla="*/ 61480 h 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80" h="61480">
                  <a:moveTo>
                    <a:pt x="30740" y="61480"/>
                  </a:moveTo>
                  <a:cubicBezTo>
                    <a:pt x="47574" y="61480"/>
                    <a:pt x="61480" y="47574"/>
                    <a:pt x="61480" y="30740"/>
                  </a:cubicBezTo>
                  <a:cubicBezTo>
                    <a:pt x="61480" y="13906"/>
                    <a:pt x="47574" y="0"/>
                    <a:pt x="30740" y="0"/>
                  </a:cubicBezTo>
                  <a:cubicBezTo>
                    <a:pt x="13906" y="0"/>
                    <a:pt x="0" y="13906"/>
                    <a:pt x="0" y="30740"/>
                  </a:cubicBezTo>
                  <a:cubicBezTo>
                    <a:pt x="732" y="48306"/>
                    <a:pt x="13906" y="61480"/>
                    <a:pt x="30740" y="6148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5AEE49E7-B34F-F0B4-5032-97F48D4FEC6E}"/>
                </a:ext>
              </a:extLst>
            </p:cNvPr>
            <p:cNvSpPr/>
            <p:nvPr/>
          </p:nvSpPr>
          <p:spPr>
            <a:xfrm>
              <a:off x="3384271" y="4024043"/>
              <a:ext cx="48306" cy="48306"/>
            </a:xfrm>
            <a:custGeom>
              <a:avLst/>
              <a:gdLst>
                <a:gd name="connsiteX0" fmla="*/ 24153 w 48306"/>
                <a:gd name="connsiteY0" fmla="*/ 0 h 48306"/>
                <a:gd name="connsiteX1" fmla="*/ 0 w 48306"/>
                <a:gd name="connsiteY1" fmla="*/ 24153 h 48306"/>
                <a:gd name="connsiteX2" fmla="*/ 24153 w 48306"/>
                <a:gd name="connsiteY2" fmla="*/ 48306 h 48306"/>
                <a:gd name="connsiteX3" fmla="*/ 48306 w 48306"/>
                <a:gd name="connsiteY3" fmla="*/ 24153 h 48306"/>
                <a:gd name="connsiteX4" fmla="*/ 24153 w 48306"/>
                <a:gd name="connsiteY4" fmla="*/ 0 h 4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06" h="48306">
                  <a:moveTo>
                    <a:pt x="24153" y="0"/>
                  </a:moveTo>
                  <a:cubicBezTo>
                    <a:pt x="10979" y="0"/>
                    <a:pt x="0" y="10979"/>
                    <a:pt x="0" y="24153"/>
                  </a:cubicBezTo>
                  <a:cubicBezTo>
                    <a:pt x="0" y="37328"/>
                    <a:pt x="10979" y="48306"/>
                    <a:pt x="24153" y="48306"/>
                  </a:cubicBezTo>
                  <a:cubicBezTo>
                    <a:pt x="37327" y="48306"/>
                    <a:pt x="48306" y="37328"/>
                    <a:pt x="48306" y="24153"/>
                  </a:cubicBezTo>
                  <a:cubicBezTo>
                    <a:pt x="48306" y="10979"/>
                    <a:pt x="37327" y="0"/>
                    <a:pt x="2415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5F5FF1B9-0201-0F0B-F811-254754E5FA41}"/>
                </a:ext>
              </a:extLst>
            </p:cNvPr>
            <p:cNvSpPr/>
            <p:nvPr/>
          </p:nvSpPr>
          <p:spPr>
            <a:xfrm>
              <a:off x="3162503" y="3868146"/>
              <a:ext cx="61480" cy="61480"/>
            </a:xfrm>
            <a:custGeom>
              <a:avLst/>
              <a:gdLst>
                <a:gd name="connsiteX0" fmla="*/ 30740 w 61480"/>
                <a:gd name="connsiteY0" fmla="*/ 0 h 61480"/>
                <a:gd name="connsiteX1" fmla="*/ 0 w 61480"/>
                <a:gd name="connsiteY1" fmla="*/ 30740 h 61480"/>
                <a:gd name="connsiteX2" fmla="*/ 30740 w 61480"/>
                <a:gd name="connsiteY2" fmla="*/ 61481 h 61480"/>
                <a:gd name="connsiteX3" fmla="*/ 61480 w 61480"/>
                <a:gd name="connsiteY3" fmla="*/ 30740 h 61480"/>
                <a:gd name="connsiteX4" fmla="*/ 30740 w 61480"/>
                <a:gd name="connsiteY4" fmla="*/ 0 h 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80" h="61480">
                  <a:moveTo>
                    <a:pt x="30740" y="0"/>
                  </a:moveTo>
                  <a:cubicBezTo>
                    <a:pt x="13906" y="0"/>
                    <a:pt x="0" y="13906"/>
                    <a:pt x="0" y="30740"/>
                  </a:cubicBezTo>
                  <a:cubicBezTo>
                    <a:pt x="0" y="47574"/>
                    <a:pt x="13906" y="61481"/>
                    <a:pt x="30740" y="61481"/>
                  </a:cubicBezTo>
                  <a:cubicBezTo>
                    <a:pt x="47574" y="61481"/>
                    <a:pt x="61480" y="47574"/>
                    <a:pt x="61480" y="30740"/>
                  </a:cubicBezTo>
                  <a:cubicBezTo>
                    <a:pt x="61480" y="13174"/>
                    <a:pt x="47574" y="0"/>
                    <a:pt x="3074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D541178C-9F90-DA0A-7BE0-AC0799D2FA40}"/>
                </a:ext>
              </a:extLst>
            </p:cNvPr>
            <p:cNvSpPr/>
            <p:nvPr/>
          </p:nvSpPr>
          <p:spPr>
            <a:xfrm>
              <a:off x="2934147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332287 w 827058"/>
                <a:gd name="connsiteY5" fmla="*/ 535758 h 827058"/>
                <a:gd name="connsiteX6" fmla="*/ 258364 w 827058"/>
                <a:gd name="connsiteY6" fmla="*/ 524048 h 827058"/>
                <a:gd name="connsiteX7" fmla="*/ 248118 w 827058"/>
                <a:gd name="connsiteY7" fmla="*/ 524780 h 827058"/>
                <a:gd name="connsiteX8" fmla="*/ 187369 w 827058"/>
                <a:gd name="connsiteY8" fmla="*/ 556984 h 827058"/>
                <a:gd name="connsiteX9" fmla="*/ 180050 w 827058"/>
                <a:gd name="connsiteY9" fmla="*/ 560643 h 827058"/>
                <a:gd name="connsiteX10" fmla="*/ 201275 w 827058"/>
                <a:gd name="connsiteY10" fmla="*/ 498431 h 827058"/>
                <a:gd name="connsiteX11" fmla="*/ 169803 w 827058"/>
                <a:gd name="connsiteY11" fmla="*/ 471350 h 827058"/>
                <a:gd name="connsiteX12" fmla="*/ 118569 w 827058"/>
                <a:gd name="connsiteY12" fmla="*/ 374738 h 827058"/>
                <a:gd name="connsiteX13" fmla="*/ 141991 w 827058"/>
                <a:gd name="connsiteY13" fmla="*/ 264952 h 827058"/>
                <a:gd name="connsiteX14" fmla="*/ 260560 w 827058"/>
                <a:gd name="connsiteY14" fmla="*/ 177854 h 827058"/>
                <a:gd name="connsiteX15" fmla="*/ 444270 w 827058"/>
                <a:gd name="connsiteY15" fmla="*/ 193225 h 827058"/>
                <a:gd name="connsiteX16" fmla="*/ 543809 w 827058"/>
                <a:gd name="connsiteY16" fmla="*/ 307402 h 827058"/>
                <a:gd name="connsiteX17" fmla="*/ 546737 w 827058"/>
                <a:gd name="connsiteY17" fmla="*/ 319845 h 827058"/>
                <a:gd name="connsiteX18" fmla="*/ 546737 w 827058"/>
                <a:gd name="connsiteY18" fmla="*/ 321309 h 827058"/>
                <a:gd name="connsiteX19" fmla="*/ 537222 w 827058"/>
                <a:gd name="connsiteY19" fmla="*/ 321309 h 827058"/>
                <a:gd name="connsiteX20" fmla="*/ 404015 w 827058"/>
                <a:gd name="connsiteY20" fmla="*/ 360100 h 827058"/>
                <a:gd name="connsiteX21" fmla="*/ 338143 w 827058"/>
                <a:gd name="connsiteY21" fmla="*/ 455248 h 827058"/>
                <a:gd name="connsiteX22" fmla="*/ 341070 w 827058"/>
                <a:gd name="connsiteY22" fmla="*/ 529903 h 827058"/>
                <a:gd name="connsiteX23" fmla="*/ 343266 w 827058"/>
                <a:gd name="connsiteY23" fmla="*/ 536490 h 827058"/>
                <a:gd name="connsiteX24" fmla="*/ 332287 w 827058"/>
                <a:gd name="connsiteY24" fmla="*/ 535758 h 827058"/>
                <a:gd name="connsiteX25" fmla="*/ 706293 w 827058"/>
                <a:gd name="connsiteY25" fmla="*/ 521852 h 827058"/>
                <a:gd name="connsiteX26" fmla="*/ 655060 w 827058"/>
                <a:gd name="connsiteY26" fmla="*/ 597971 h 827058"/>
                <a:gd name="connsiteX27" fmla="*/ 644081 w 827058"/>
                <a:gd name="connsiteY27" fmla="*/ 606022 h 827058"/>
                <a:gd name="connsiteX28" fmla="*/ 641885 w 827058"/>
                <a:gd name="connsiteY28" fmla="*/ 612609 h 827058"/>
                <a:gd name="connsiteX29" fmla="*/ 656524 w 827058"/>
                <a:gd name="connsiteY29" fmla="*/ 657255 h 827058"/>
                <a:gd name="connsiteX30" fmla="*/ 657256 w 827058"/>
                <a:gd name="connsiteY30" fmla="*/ 660915 h 827058"/>
                <a:gd name="connsiteX31" fmla="*/ 641153 w 827058"/>
                <a:gd name="connsiteY31" fmla="*/ 652864 h 827058"/>
                <a:gd name="connsiteX32" fmla="*/ 600898 w 827058"/>
                <a:gd name="connsiteY32" fmla="*/ 632371 h 827058"/>
                <a:gd name="connsiteX33" fmla="*/ 592847 w 827058"/>
                <a:gd name="connsiteY33" fmla="*/ 631639 h 827058"/>
                <a:gd name="connsiteX34" fmla="*/ 510141 w 827058"/>
                <a:gd name="connsiteY34" fmla="*/ 640422 h 827058"/>
                <a:gd name="connsiteX35" fmla="*/ 367419 w 827058"/>
                <a:gd name="connsiteY35" fmla="*/ 559180 h 827058"/>
                <a:gd name="connsiteX36" fmla="*/ 380593 w 827058"/>
                <a:gd name="connsiteY36" fmla="*/ 396696 h 827058"/>
                <a:gd name="connsiteX37" fmla="*/ 493308 w 827058"/>
                <a:gd name="connsiteY37" fmla="*/ 335947 h 827058"/>
                <a:gd name="connsiteX38" fmla="*/ 633102 w 827058"/>
                <a:gd name="connsiteY38" fmla="*/ 361564 h 827058"/>
                <a:gd name="connsiteX39" fmla="*/ 703366 w 827058"/>
                <a:gd name="connsiteY39" fmla="*/ 445001 h 827058"/>
                <a:gd name="connsiteX40" fmla="*/ 709221 w 827058"/>
                <a:gd name="connsiteY40" fmla="*/ 472814 h 827058"/>
                <a:gd name="connsiteX41" fmla="*/ 709953 w 827058"/>
                <a:gd name="connsiteY41" fmla="*/ 475742 h 827058"/>
                <a:gd name="connsiteX42" fmla="*/ 709953 w 827058"/>
                <a:gd name="connsiteY42" fmla="*/ 497699 h 827058"/>
                <a:gd name="connsiteX43" fmla="*/ 706293 w 827058"/>
                <a:gd name="connsiteY43" fmla="*/ 521852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332287" y="535758"/>
                  </a:moveTo>
                  <a:cubicBezTo>
                    <a:pt x="307402" y="535026"/>
                    <a:pt x="282517" y="532099"/>
                    <a:pt x="258364" y="524048"/>
                  </a:cubicBezTo>
                  <a:cubicBezTo>
                    <a:pt x="254705" y="522584"/>
                    <a:pt x="251777" y="523316"/>
                    <a:pt x="248118" y="524780"/>
                  </a:cubicBezTo>
                  <a:cubicBezTo>
                    <a:pt x="228356" y="535758"/>
                    <a:pt x="207863" y="546737"/>
                    <a:pt x="187369" y="556984"/>
                  </a:cubicBezTo>
                  <a:cubicBezTo>
                    <a:pt x="185173" y="557716"/>
                    <a:pt x="183709" y="559180"/>
                    <a:pt x="180050" y="560643"/>
                  </a:cubicBezTo>
                  <a:cubicBezTo>
                    <a:pt x="187369" y="538686"/>
                    <a:pt x="193956" y="518192"/>
                    <a:pt x="201275" y="498431"/>
                  </a:cubicBezTo>
                  <a:cubicBezTo>
                    <a:pt x="190297" y="488916"/>
                    <a:pt x="179318" y="480865"/>
                    <a:pt x="169803" y="471350"/>
                  </a:cubicBezTo>
                  <a:cubicBezTo>
                    <a:pt x="141991" y="445001"/>
                    <a:pt x="124425" y="412798"/>
                    <a:pt x="118569" y="374738"/>
                  </a:cubicBezTo>
                  <a:cubicBezTo>
                    <a:pt x="112714" y="335215"/>
                    <a:pt x="120765" y="298619"/>
                    <a:pt x="141991" y="264952"/>
                  </a:cubicBezTo>
                  <a:cubicBezTo>
                    <a:pt x="169803" y="221037"/>
                    <a:pt x="210790" y="192492"/>
                    <a:pt x="260560" y="177854"/>
                  </a:cubicBezTo>
                  <a:cubicBezTo>
                    <a:pt x="323504" y="158825"/>
                    <a:pt x="385717" y="163216"/>
                    <a:pt x="444270" y="193225"/>
                  </a:cubicBezTo>
                  <a:cubicBezTo>
                    <a:pt x="492576" y="217377"/>
                    <a:pt x="526975" y="254705"/>
                    <a:pt x="543809" y="307402"/>
                  </a:cubicBezTo>
                  <a:cubicBezTo>
                    <a:pt x="545273" y="311062"/>
                    <a:pt x="546005" y="315453"/>
                    <a:pt x="546737" y="319845"/>
                  </a:cubicBezTo>
                  <a:cubicBezTo>
                    <a:pt x="546737" y="320577"/>
                    <a:pt x="546737" y="320577"/>
                    <a:pt x="546737" y="321309"/>
                  </a:cubicBezTo>
                  <a:cubicBezTo>
                    <a:pt x="543809" y="321309"/>
                    <a:pt x="540882" y="321309"/>
                    <a:pt x="537222" y="321309"/>
                  </a:cubicBezTo>
                  <a:cubicBezTo>
                    <a:pt x="488916" y="320577"/>
                    <a:pt x="443538" y="331555"/>
                    <a:pt x="404015" y="360100"/>
                  </a:cubicBezTo>
                  <a:cubicBezTo>
                    <a:pt x="371079" y="383521"/>
                    <a:pt x="347657" y="414993"/>
                    <a:pt x="338143" y="455248"/>
                  </a:cubicBezTo>
                  <a:cubicBezTo>
                    <a:pt x="332287" y="480133"/>
                    <a:pt x="333751" y="505018"/>
                    <a:pt x="341070" y="529903"/>
                  </a:cubicBezTo>
                  <a:cubicBezTo>
                    <a:pt x="341802" y="532099"/>
                    <a:pt x="341802" y="533563"/>
                    <a:pt x="343266" y="536490"/>
                  </a:cubicBezTo>
                  <a:cubicBezTo>
                    <a:pt x="339606" y="535758"/>
                    <a:pt x="335947" y="535758"/>
                    <a:pt x="332287" y="535758"/>
                  </a:cubicBezTo>
                  <a:close/>
                  <a:moveTo>
                    <a:pt x="706293" y="521852"/>
                  </a:moveTo>
                  <a:cubicBezTo>
                    <a:pt x="697511" y="552592"/>
                    <a:pt x="679213" y="577477"/>
                    <a:pt x="655060" y="597971"/>
                  </a:cubicBezTo>
                  <a:cubicBezTo>
                    <a:pt x="651400" y="600898"/>
                    <a:pt x="648473" y="603826"/>
                    <a:pt x="644081" y="606022"/>
                  </a:cubicBezTo>
                  <a:cubicBezTo>
                    <a:pt x="641153" y="607486"/>
                    <a:pt x="641153" y="609681"/>
                    <a:pt x="641885" y="612609"/>
                  </a:cubicBezTo>
                  <a:cubicBezTo>
                    <a:pt x="647009" y="627247"/>
                    <a:pt x="651400" y="642617"/>
                    <a:pt x="656524" y="657255"/>
                  </a:cubicBezTo>
                  <a:cubicBezTo>
                    <a:pt x="656524" y="657988"/>
                    <a:pt x="657256" y="658719"/>
                    <a:pt x="657256" y="660915"/>
                  </a:cubicBezTo>
                  <a:cubicBezTo>
                    <a:pt x="651400" y="657988"/>
                    <a:pt x="646277" y="655060"/>
                    <a:pt x="641153" y="652864"/>
                  </a:cubicBezTo>
                  <a:cubicBezTo>
                    <a:pt x="627979" y="645545"/>
                    <a:pt x="614805" y="638958"/>
                    <a:pt x="600898" y="632371"/>
                  </a:cubicBezTo>
                  <a:cubicBezTo>
                    <a:pt x="598703" y="631639"/>
                    <a:pt x="595775" y="630907"/>
                    <a:pt x="592847" y="631639"/>
                  </a:cubicBezTo>
                  <a:cubicBezTo>
                    <a:pt x="565767" y="638958"/>
                    <a:pt x="537954" y="643349"/>
                    <a:pt x="510141" y="640422"/>
                  </a:cubicBezTo>
                  <a:cubicBezTo>
                    <a:pt x="450857" y="633834"/>
                    <a:pt x="401087" y="610413"/>
                    <a:pt x="367419" y="559180"/>
                  </a:cubicBezTo>
                  <a:cubicBezTo>
                    <a:pt x="333751" y="507214"/>
                    <a:pt x="339606" y="442806"/>
                    <a:pt x="380593" y="396696"/>
                  </a:cubicBezTo>
                  <a:cubicBezTo>
                    <a:pt x="410602" y="362296"/>
                    <a:pt x="448661" y="343266"/>
                    <a:pt x="493308" y="335947"/>
                  </a:cubicBezTo>
                  <a:cubicBezTo>
                    <a:pt x="542346" y="327896"/>
                    <a:pt x="589920" y="335947"/>
                    <a:pt x="633102" y="361564"/>
                  </a:cubicBezTo>
                  <a:cubicBezTo>
                    <a:pt x="666038" y="381325"/>
                    <a:pt x="690923" y="408406"/>
                    <a:pt x="703366" y="445001"/>
                  </a:cubicBezTo>
                  <a:cubicBezTo>
                    <a:pt x="706293" y="453784"/>
                    <a:pt x="707757" y="463299"/>
                    <a:pt x="709221" y="472814"/>
                  </a:cubicBezTo>
                  <a:cubicBezTo>
                    <a:pt x="709221" y="473546"/>
                    <a:pt x="709953" y="475010"/>
                    <a:pt x="709953" y="475742"/>
                  </a:cubicBezTo>
                  <a:cubicBezTo>
                    <a:pt x="709953" y="483061"/>
                    <a:pt x="709953" y="490380"/>
                    <a:pt x="709953" y="497699"/>
                  </a:cubicBezTo>
                  <a:cubicBezTo>
                    <a:pt x="709221" y="505750"/>
                    <a:pt x="708489" y="513801"/>
                    <a:pt x="706293" y="52185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80381010-AC6F-ED3A-9FA7-D8C5147EBBA5}"/>
                </a:ext>
              </a:extLst>
            </p:cNvPr>
            <p:cNvSpPr/>
            <p:nvPr/>
          </p:nvSpPr>
          <p:spPr>
            <a:xfrm>
              <a:off x="3502841" y="4024775"/>
              <a:ext cx="48306" cy="48306"/>
            </a:xfrm>
            <a:custGeom>
              <a:avLst/>
              <a:gdLst>
                <a:gd name="connsiteX0" fmla="*/ 48306 w 48306"/>
                <a:gd name="connsiteY0" fmla="*/ 24153 h 48306"/>
                <a:gd name="connsiteX1" fmla="*/ 24153 w 48306"/>
                <a:gd name="connsiteY1" fmla="*/ 48306 h 48306"/>
                <a:gd name="connsiteX2" fmla="*/ 0 w 48306"/>
                <a:gd name="connsiteY2" fmla="*/ 24153 h 48306"/>
                <a:gd name="connsiteX3" fmla="*/ 24153 w 48306"/>
                <a:gd name="connsiteY3" fmla="*/ 0 h 48306"/>
                <a:gd name="connsiteX4" fmla="*/ 48306 w 48306"/>
                <a:gd name="connsiteY4" fmla="*/ 24153 h 4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06" h="48306">
                  <a:moveTo>
                    <a:pt x="48306" y="24153"/>
                  </a:moveTo>
                  <a:cubicBezTo>
                    <a:pt x="48306" y="37492"/>
                    <a:pt x="37492" y="48306"/>
                    <a:pt x="24153" y="48306"/>
                  </a:cubicBezTo>
                  <a:cubicBezTo>
                    <a:pt x="10814" y="48306"/>
                    <a:pt x="0" y="37492"/>
                    <a:pt x="0" y="24153"/>
                  </a:cubicBezTo>
                  <a:cubicBezTo>
                    <a:pt x="0" y="10814"/>
                    <a:pt x="10814" y="0"/>
                    <a:pt x="24153" y="0"/>
                  </a:cubicBezTo>
                  <a:cubicBezTo>
                    <a:pt x="37492" y="0"/>
                    <a:pt x="48306" y="10814"/>
                    <a:pt x="48306" y="24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4" name="Gráfico 2">
            <a:extLst>
              <a:ext uri="{FF2B5EF4-FFF2-40B4-BE49-F238E27FC236}">
                <a16:creationId xmlns:a16="http://schemas.microsoft.com/office/drawing/2014/main" id="{7E3F081B-51A3-A9FD-0614-300F001C7D28}"/>
              </a:ext>
            </a:extLst>
          </p:cNvPr>
          <p:cNvGrpSpPr/>
          <p:nvPr/>
        </p:nvGrpSpPr>
        <p:grpSpPr>
          <a:xfrm>
            <a:off x="9190126" y="2386517"/>
            <a:ext cx="582096" cy="582096"/>
            <a:chOff x="7056997" y="3611977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8D8449FE-2E08-1AE3-D2BD-47878CBBBEF1}"/>
                </a:ext>
              </a:extLst>
            </p:cNvPr>
            <p:cNvSpPr/>
            <p:nvPr/>
          </p:nvSpPr>
          <p:spPr>
            <a:xfrm>
              <a:off x="7521760" y="4025506"/>
              <a:ext cx="86365" cy="86365"/>
            </a:xfrm>
            <a:custGeom>
              <a:avLst/>
              <a:gdLst>
                <a:gd name="connsiteX0" fmla="*/ 43183 w 86365"/>
                <a:gd name="connsiteY0" fmla="*/ 0 h 86365"/>
                <a:gd name="connsiteX1" fmla="*/ 0 w 86365"/>
                <a:gd name="connsiteY1" fmla="*/ 43183 h 86365"/>
                <a:gd name="connsiteX2" fmla="*/ 43183 w 86365"/>
                <a:gd name="connsiteY2" fmla="*/ 86365 h 86365"/>
                <a:gd name="connsiteX3" fmla="*/ 86365 w 86365"/>
                <a:gd name="connsiteY3" fmla="*/ 43183 h 86365"/>
                <a:gd name="connsiteX4" fmla="*/ 43183 w 86365"/>
                <a:gd name="connsiteY4" fmla="*/ 0 h 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65" h="86365">
                  <a:moveTo>
                    <a:pt x="43183" y="0"/>
                  </a:moveTo>
                  <a:cubicBezTo>
                    <a:pt x="19762" y="0"/>
                    <a:pt x="0" y="19029"/>
                    <a:pt x="0" y="43183"/>
                  </a:cubicBezTo>
                  <a:cubicBezTo>
                    <a:pt x="0" y="66604"/>
                    <a:pt x="19030" y="86365"/>
                    <a:pt x="43183" y="86365"/>
                  </a:cubicBezTo>
                  <a:cubicBezTo>
                    <a:pt x="67336" y="86365"/>
                    <a:pt x="86365" y="67336"/>
                    <a:pt x="86365" y="43183"/>
                  </a:cubicBezTo>
                  <a:cubicBezTo>
                    <a:pt x="86365" y="19762"/>
                    <a:pt x="67336" y="0"/>
                    <a:pt x="4318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D65001F3-690B-92D0-5774-225F1BBC93C2}"/>
                </a:ext>
              </a:extLst>
            </p:cNvPr>
            <p:cNvSpPr/>
            <p:nvPr/>
          </p:nvSpPr>
          <p:spPr>
            <a:xfrm>
              <a:off x="7332196" y="4025506"/>
              <a:ext cx="86365" cy="86365"/>
            </a:xfrm>
            <a:custGeom>
              <a:avLst/>
              <a:gdLst>
                <a:gd name="connsiteX0" fmla="*/ 86365 w 86365"/>
                <a:gd name="connsiteY0" fmla="*/ 43183 h 86365"/>
                <a:gd name="connsiteX1" fmla="*/ 43182 w 86365"/>
                <a:gd name="connsiteY1" fmla="*/ 0 h 86365"/>
                <a:gd name="connsiteX2" fmla="*/ 0 w 86365"/>
                <a:gd name="connsiteY2" fmla="*/ 43183 h 86365"/>
                <a:gd name="connsiteX3" fmla="*/ 43182 w 86365"/>
                <a:gd name="connsiteY3" fmla="*/ 86365 h 86365"/>
                <a:gd name="connsiteX4" fmla="*/ 86365 w 86365"/>
                <a:gd name="connsiteY4" fmla="*/ 43183 h 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65" h="86365">
                  <a:moveTo>
                    <a:pt x="86365" y="43183"/>
                  </a:moveTo>
                  <a:cubicBezTo>
                    <a:pt x="86365" y="19762"/>
                    <a:pt x="67335" y="0"/>
                    <a:pt x="43182" y="0"/>
                  </a:cubicBezTo>
                  <a:cubicBezTo>
                    <a:pt x="19761" y="0"/>
                    <a:pt x="0" y="19029"/>
                    <a:pt x="0" y="43183"/>
                  </a:cubicBezTo>
                  <a:cubicBezTo>
                    <a:pt x="0" y="66604"/>
                    <a:pt x="19029" y="86365"/>
                    <a:pt x="43182" y="86365"/>
                  </a:cubicBezTo>
                  <a:cubicBezTo>
                    <a:pt x="67335" y="86365"/>
                    <a:pt x="86365" y="67336"/>
                    <a:pt x="86365" y="431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1EB04489-712D-BB92-3E66-DA11E1553321}"/>
                </a:ext>
              </a:extLst>
            </p:cNvPr>
            <p:cNvSpPr/>
            <p:nvPr/>
          </p:nvSpPr>
          <p:spPr>
            <a:xfrm>
              <a:off x="7364766" y="4163472"/>
              <a:ext cx="211522" cy="50867"/>
            </a:xfrm>
            <a:custGeom>
              <a:avLst/>
              <a:gdLst>
                <a:gd name="connsiteX0" fmla="*/ 192126 w 211522"/>
                <a:gd name="connsiteY0" fmla="*/ 3293 h 50867"/>
                <a:gd name="connsiteX1" fmla="*/ 105761 w 211522"/>
                <a:gd name="connsiteY1" fmla="*/ 28179 h 50867"/>
                <a:gd name="connsiteX2" fmla="*/ 19396 w 211522"/>
                <a:gd name="connsiteY2" fmla="*/ 3293 h 50867"/>
                <a:gd name="connsiteX3" fmla="*/ 3293 w 211522"/>
                <a:gd name="connsiteY3" fmla="*/ 3293 h 50867"/>
                <a:gd name="connsiteX4" fmla="*/ 3293 w 211522"/>
                <a:gd name="connsiteY4" fmla="*/ 19396 h 50867"/>
                <a:gd name="connsiteX5" fmla="*/ 105761 w 211522"/>
                <a:gd name="connsiteY5" fmla="*/ 50868 h 50867"/>
                <a:gd name="connsiteX6" fmla="*/ 208228 w 211522"/>
                <a:gd name="connsiteY6" fmla="*/ 19396 h 50867"/>
                <a:gd name="connsiteX7" fmla="*/ 208228 w 211522"/>
                <a:gd name="connsiteY7" fmla="*/ 3293 h 50867"/>
                <a:gd name="connsiteX8" fmla="*/ 192126 w 211522"/>
                <a:gd name="connsiteY8" fmla="*/ 3293 h 5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22" h="50867">
                  <a:moveTo>
                    <a:pt x="192126" y="3293"/>
                  </a:moveTo>
                  <a:cubicBezTo>
                    <a:pt x="173828" y="21591"/>
                    <a:pt x="133573" y="28179"/>
                    <a:pt x="105761" y="28179"/>
                  </a:cubicBezTo>
                  <a:cubicBezTo>
                    <a:pt x="77217" y="28179"/>
                    <a:pt x="37693" y="21591"/>
                    <a:pt x="19396" y="3293"/>
                  </a:cubicBezTo>
                  <a:cubicBezTo>
                    <a:pt x="15004" y="-1098"/>
                    <a:pt x="7685" y="-1098"/>
                    <a:pt x="3293" y="3293"/>
                  </a:cubicBezTo>
                  <a:cubicBezTo>
                    <a:pt x="-1098" y="7685"/>
                    <a:pt x="-1098" y="15004"/>
                    <a:pt x="3293" y="19396"/>
                  </a:cubicBezTo>
                  <a:cubicBezTo>
                    <a:pt x="32570" y="48672"/>
                    <a:pt x="88927" y="50868"/>
                    <a:pt x="105761" y="50868"/>
                  </a:cubicBezTo>
                  <a:cubicBezTo>
                    <a:pt x="122595" y="50868"/>
                    <a:pt x="178952" y="48672"/>
                    <a:pt x="208228" y="19396"/>
                  </a:cubicBezTo>
                  <a:cubicBezTo>
                    <a:pt x="212620" y="15004"/>
                    <a:pt x="212620" y="7685"/>
                    <a:pt x="208228" y="3293"/>
                  </a:cubicBezTo>
                  <a:cubicBezTo>
                    <a:pt x="203837" y="-1098"/>
                    <a:pt x="196518" y="-1098"/>
                    <a:pt x="192126" y="329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E44FABF5-E390-5614-FD01-54E27480F545}"/>
                </a:ext>
              </a:extLst>
            </p:cNvPr>
            <p:cNvSpPr/>
            <p:nvPr/>
          </p:nvSpPr>
          <p:spPr>
            <a:xfrm>
              <a:off x="7056997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53596 w 827058"/>
                <a:gd name="connsiteY5" fmla="*/ 469154 h 827058"/>
                <a:gd name="connsiteX6" fmla="*/ 655060 w 827058"/>
                <a:gd name="connsiteY6" fmla="*/ 487452 h 827058"/>
                <a:gd name="connsiteX7" fmla="*/ 413529 w 827058"/>
                <a:gd name="connsiteY7" fmla="*/ 655792 h 827058"/>
                <a:gd name="connsiteX8" fmla="*/ 171999 w 827058"/>
                <a:gd name="connsiteY8" fmla="*/ 487452 h 827058"/>
                <a:gd name="connsiteX9" fmla="*/ 173463 w 827058"/>
                <a:gd name="connsiteY9" fmla="*/ 469154 h 827058"/>
                <a:gd name="connsiteX10" fmla="*/ 137599 w 827058"/>
                <a:gd name="connsiteY10" fmla="*/ 414261 h 827058"/>
                <a:gd name="connsiteX11" fmla="*/ 197616 w 827058"/>
                <a:gd name="connsiteY11" fmla="*/ 354245 h 827058"/>
                <a:gd name="connsiteX12" fmla="*/ 239335 w 827058"/>
                <a:gd name="connsiteY12" fmla="*/ 371079 h 827058"/>
                <a:gd name="connsiteX13" fmla="*/ 403283 w 827058"/>
                <a:gd name="connsiteY13" fmla="*/ 319845 h 827058"/>
                <a:gd name="connsiteX14" fmla="*/ 434023 w 827058"/>
                <a:gd name="connsiteY14" fmla="*/ 175658 h 827058"/>
                <a:gd name="connsiteX15" fmla="*/ 438414 w 827058"/>
                <a:gd name="connsiteY15" fmla="*/ 169071 h 827058"/>
                <a:gd name="connsiteX16" fmla="*/ 446465 w 827058"/>
                <a:gd name="connsiteY16" fmla="*/ 167608 h 827058"/>
                <a:gd name="connsiteX17" fmla="*/ 546737 w 827058"/>
                <a:gd name="connsiteY17" fmla="*/ 188833 h 827058"/>
                <a:gd name="connsiteX18" fmla="*/ 585528 w 827058"/>
                <a:gd name="connsiteY18" fmla="*/ 164680 h 827058"/>
                <a:gd name="connsiteX19" fmla="*/ 628711 w 827058"/>
                <a:gd name="connsiteY19" fmla="*/ 207863 h 827058"/>
                <a:gd name="connsiteX20" fmla="*/ 585528 w 827058"/>
                <a:gd name="connsiteY20" fmla="*/ 251045 h 827058"/>
                <a:gd name="connsiteX21" fmla="*/ 542346 w 827058"/>
                <a:gd name="connsiteY21" fmla="*/ 210058 h 827058"/>
                <a:gd name="connsiteX22" fmla="*/ 452320 w 827058"/>
                <a:gd name="connsiteY22" fmla="*/ 191028 h 827058"/>
                <a:gd name="connsiteX23" fmla="*/ 424508 w 827058"/>
                <a:gd name="connsiteY23" fmla="*/ 320577 h 827058"/>
                <a:gd name="connsiteX24" fmla="*/ 585528 w 827058"/>
                <a:gd name="connsiteY24" fmla="*/ 371810 h 827058"/>
                <a:gd name="connsiteX25" fmla="*/ 627247 w 827058"/>
                <a:gd name="connsiteY25" fmla="*/ 354977 h 827058"/>
                <a:gd name="connsiteX26" fmla="*/ 687264 w 827058"/>
                <a:gd name="connsiteY26" fmla="*/ 414993 h 827058"/>
                <a:gd name="connsiteX27" fmla="*/ 653596 w 827058"/>
                <a:gd name="connsiteY27" fmla="*/ 469154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53596" y="469154"/>
                  </a:moveTo>
                  <a:cubicBezTo>
                    <a:pt x="654328" y="475010"/>
                    <a:pt x="655060" y="480865"/>
                    <a:pt x="655060" y="487452"/>
                  </a:cubicBezTo>
                  <a:cubicBezTo>
                    <a:pt x="655060" y="580405"/>
                    <a:pt x="546737" y="655792"/>
                    <a:pt x="413529" y="655792"/>
                  </a:cubicBezTo>
                  <a:cubicBezTo>
                    <a:pt x="280322" y="655792"/>
                    <a:pt x="171999" y="580405"/>
                    <a:pt x="171999" y="487452"/>
                  </a:cubicBezTo>
                  <a:cubicBezTo>
                    <a:pt x="171999" y="481597"/>
                    <a:pt x="172731" y="475010"/>
                    <a:pt x="173463" y="469154"/>
                  </a:cubicBezTo>
                  <a:cubicBezTo>
                    <a:pt x="152237" y="459640"/>
                    <a:pt x="137599" y="438414"/>
                    <a:pt x="137599" y="414261"/>
                  </a:cubicBezTo>
                  <a:cubicBezTo>
                    <a:pt x="137599" y="380593"/>
                    <a:pt x="164680" y="354245"/>
                    <a:pt x="197616" y="354245"/>
                  </a:cubicBezTo>
                  <a:cubicBezTo>
                    <a:pt x="213718" y="354245"/>
                    <a:pt x="228356" y="360832"/>
                    <a:pt x="239335" y="371079"/>
                  </a:cubicBezTo>
                  <a:cubicBezTo>
                    <a:pt x="281054" y="341070"/>
                    <a:pt x="338874" y="322041"/>
                    <a:pt x="403283" y="319845"/>
                  </a:cubicBezTo>
                  <a:lnTo>
                    <a:pt x="434023" y="175658"/>
                  </a:lnTo>
                  <a:cubicBezTo>
                    <a:pt x="434755" y="172731"/>
                    <a:pt x="436219" y="170535"/>
                    <a:pt x="438414" y="169071"/>
                  </a:cubicBezTo>
                  <a:cubicBezTo>
                    <a:pt x="440610" y="167608"/>
                    <a:pt x="443538" y="166875"/>
                    <a:pt x="446465" y="167608"/>
                  </a:cubicBezTo>
                  <a:lnTo>
                    <a:pt x="546737" y="188833"/>
                  </a:lnTo>
                  <a:cubicBezTo>
                    <a:pt x="554056" y="174927"/>
                    <a:pt x="567963" y="164680"/>
                    <a:pt x="585528" y="164680"/>
                  </a:cubicBezTo>
                  <a:cubicBezTo>
                    <a:pt x="609681" y="164680"/>
                    <a:pt x="628711" y="183709"/>
                    <a:pt x="628711" y="207863"/>
                  </a:cubicBezTo>
                  <a:cubicBezTo>
                    <a:pt x="628711" y="232016"/>
                    <a:pt x="609681" y="251045"/>
                    <a:pt x="585528" y="251045"/>
                  </a:cubicBezTo>
                  <a:cubicBezTo>
                    <a:pt x="562107" y="251045"/>
                    <a:pt x="543809" y="232747"/>
                    <a:pt x="542346" y="210058"/>
                  </a:cubicBezTo>
                  <a:lnTo>
                    <a:pt x="452320" y="191028"/>
                  </a:lnTo>
                  <a:lnTo>
                    <a:pt x="424508" y="320577"/>
                  </a:lnTo>
                  <a:cubicBezTo>
                    <a:pt x="487453" y="322772"/>
                    <a:pt x="544541" y="341802"/>
                    <a:pt x="585528" y="371810"/>
                  </a:cubicBezTo>
                  <a:cubicBezTo>
                    <a:pt x="596507" y="361564"/>
                    <a:pt x="611145" y="354977"/>
                    <a:pt x="627247" y="354977"/>
                  </a:cubicBezTo>
                  <a:cubicBezTo>
                    <a:pt x="660915" y="354977"/>
                    <a:pt x="687264" y="382057"/>
                    <a:pt x="687264" y="414993"/>
                  </a:cubicBezTo>
                  <a:cubicBezTo>
                    <a:pt x="689460" y="438414"/>
                    <a:pt x="674821" y="459640"/>
                    <a:pt x="653596" y="46915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9" name="Gráfico 2">
            <a:extLst>
              <a:ext uri="{FF2B5EF4-FFF2-40B4-BE49-F238E27FC236}">
                <a16:creationId xmlns:a16="http://schemas.microsoft.com/office/drawing/2014/main" id="{756BF30D-9883-2E2A-EB6B-218347E340BE}"/>
              </a:ext>
            </a:extLst>
          </p:cNvPr>
          <p:cNvGrpSpPr/>
          <p:nvPr/>
        </p:nvGrpSpPr>
        <p:grpSpPr>
          <a:xfrm>
            <a:off x="10157024" y="2386517"/>
            <a:ext cx="582096" cy="582096"/>
            <a:chOff x="8430793" y="3611977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D25095C2-641F-F86F-504F-46EB8116F8E0}"/>
                </a:ext>
              </a:extLst>
            </p:cNvPr>
            <p:cNvSpPr/>
            <p:nvPr/>
          </p:nvSpPr>
          <p:spPr>
            <a:xfrm>
              <a:off x="8783574" y="3764214"/>
              <a:ext cx="234943" cy="160288"/>
            </a:xfrm>
            <a:custGeom>
              <a:avLst/>
              <a:gdLst>
                <a:gd name="connsiteX0" fmla="*/ 234943 w 234943"/>
                <a:gd name="connsiteY0" fmla="*/ 65872 h 160288"/>
                <a:gd name="connsiteX1" fmla="*/ 61480 w 234943"/>
                <a:gd name="connsiteY1" fmla="*/ 0 h 160288"/>
                <a:gd name="connsiteX2" fmla="*/ 0 w 234943"/>
                <a:gd name="connsiteY2" fmla="*/ 7319 h 160288"/>
                <a:gd name="connsiteX3" fmla="*/ 98076 w 234943"/>
                <a:gd name="connsiteY3" fmla="*/ 160289 h 160288"/>
                <a:gd name="connsiteX4" fmla="*/ 234943 w 234943"/>
                <a:gd name="connsiteY4" fmla="*/ 65872 h 16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43" h="160288">
                  <a:moveTo>
                    <a:pt x="234943" y="65872"/>
                  </a:moveTo>
                  <a:cubicBezTo>
                    <a:pt x="188833" y="24885"/>
                    <a:pt x="128084" y="0"/>
                    <a:pt x="61480" y="0"/>
                  </a:cubicBezTo>
                  <a:cubicBezTo>
                    <a:pt x="40255" y="0"/>
                    <a:pt x="19762" y="2196"/>
                    <a:pt x="0" y="7319"/>
                  </a:cubicBezTo>
                  <a:cubicBezTo>
                    <a:pt x="7319" y="17566"/>
                    <a:pt x="54893" y="81974"/>
                    <a:pt x="98076" y="160289"/>
                  </a:cubicBezTo>
                  <a:cubicBezTo>
                    <a:pt x="190297" y="125157"/>
                    <a:pt x="229820" y="72459"/>
                    <a:pt x="234943" y="658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67DA1531-3AD6-6C86-5DC7-747B14607DBC}"/>
                </a:ext>
              </a:extLst>
            </p:cNvPr>
            <p:cNvSpPr/>
            <p:nvPr/>
          </p:nvSpPr>
          <p:spPr>
            <a:xfrm>
              <a:off x="8583030" y="3980860"/>
              <a:ext cx="289836" cy="220304"/>
            </a:xfrm>
            <a:custGeom>
              <a:avLst/>
              <a:gdLst>
                <a:gd name="connsiteX0" fmla="*/ 279590 w 289836"/>
                <a:gd name="connsiteY0" fmla="*/ 47574 h 220304"/>
                <a:gd name="connsiteX1" fmla="*/ 289837 w 289836"/>
                <a:gd name="connsiteY1" fmla="*/ 44646 h 220304"/>
                <a:gd name="connsiteX2" fmla="*/ 268611 w 289836"/>
                <a:gd name="connsiteY2" fmla="*/ 0 h 220304"/>
                <a:gd name="connsiteX3" fmla="*/ 0 w 289836"/>
                <a:gd name="connsiteY3" fmla="*/ 37327 h 220304"/>
                <a:gd name="connsiteX4" fmla="*/ 0 w 289836"/>
                <a:gd name="connsiteY4" fmla="*/ 45378 h 220304"/>
                <a:gd name="connsiteX5" fmla="*/ 67336 w 289836"/>
                <a:gd name="connsiteY5" fmla="*/ 220305 h 220304"/>
                <a:gd name="connsiteX6" fmla="*/ 279590 w 289836"/>
                <a:gd name="connsiteY6" fmla="*/ 47574 h 22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836" h="220304">
                  <a:moveTo>
                    <a:pt x="279590" y="47574"/>
                  </a:moveTo>
                  <a:cubicBezTo>
                    <a:pt x="283249" y="46842"/>
                    <a:pt x="286909" y="45378"/>
                    <a:pt x="289837" y="44646"/>
                  </a:cubicBezTo>
                  <a:cubicBezTo>
                    <a:pt x="283249" y="30008"/>
                    <a:pt x="275930" y="14638"/>
                    <a:pt x="268611" y="0"/>
                  </a:cubicBezTo>
                  <a:cubicBezTo>
                    <a:pt x="137599" y="39523"/>
                    <a:pt x="10979" y="37327"/>
                    <a:pt x="0" y="37327"/>
                  </a:cubicBezTo>
                  <a:cubicBezTo>
                    <a:pt x="0" y="40255"/>
                    <a:pt x="0" y="42451"/>
                    <a:pt x="0" y="45378"/>
                  </a:cubicBezTo>
                  <a:cubicBezTo>
                    <a:pt x="0" y="112714"/>
                    <a:pt x="25617" y="174195"/>
                    <a:pt x="67336" y="220305"/>
                  </a:cubicBezTo>
                  <a:cubicBezTo>
                    <a:pt x="72459" y="210058"/>
                    <a:pt x="144918" y="90757"/>
                    <a:pt x="279590" y="4757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72AF5F42-34E4-61F4-0503-52890DB9F166}"/>
                </a:ext>
              </a:extLst>
            </p:cNvPr>
            <p:cNvSpPr/>
            <p:nvPr/>
          </p:nvSpPr>
          <p:spPr>
            <a:xfrm>
              <a:off x="8901411" y="3860095"/>
              <a:ext cx="204934" cy="163215"/>
            </a:xfrm>
            <a:custGeom>
              <a:avLst/>
              <a:gdLst>
                <a:gd name="connsiteX0" fmla="*/ 16834 w 204934"/>
                <a:gd name="connsiteY0" fmla="*/ 141259 h 163215"/>
                <a:gd name="connsiteX1" fmla="*/ 22689 w 204934"/>
                <a:gd name="connsiteY1" fmla="*/ 155165 h 163215"/>
                <a:gd name="connsiteX2" fmla="*/ 204935 w 204934"/>
                <a:gd name="connsiteY2" fmla="*/ 163216 h 163215"/>
                <a:gd name="connsiteX3" fmla="*/ 145650 w 204934"/>
                <a:gd name="connsiteY3" fmla="*/ 0 h 163215"/>
                <a:gd name="connsiteX4" fmla="*/ 0 w 204934"/>
                <a:gd name="connsiteY4" fmla="*/ 103199 h 163215"/>
                <a:gd name="connsiteX5" fmla="*/ 16834 w 204934"/>
                <a:gd name="connsiteY5" fmla="*/ 141259 h 16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934" h="163215">
                  <a:moveTo>
                    <a:pt x="16834" y="141259"/>
                  </a:moveTo>
                  <a:cubicBezTo>
                    <a:pt x="19030" y="145650"/>
                    <a:pt x="20493" y="150773"/>
                    <a:pt x="22689" y="155165"/>
                  </a:cubicBezTo>
                  <a:cubicBezTo>
                    <a:pt x="109787" y="144186"/>
                    <a:pt x="196152" y="161752"/>
                    <a:pt x="204935" y="163216"/>
                  </a:cubicBezTo>
                  <a:cubicBezTo>
                    <a:pt x="204203" y="101735"/>
                    <a:pt x="182246" y="44646"/>
                    <a:pt x="145650" y="0"/>
                  </a:cubicBezTo>
                  <a:cubicBezTo>
                    <a:pt x="139795" y="7319"/>
                    <a:pt x="95881" y="63676"/>
                    <a:pt x="0" y="103199"/>
                  </a:cubicBezTo>
                  <a:cubicBezTo>
                    <a:pt x="5855" y="115642"/>
                    <a:pt x="11711" y="128816"/>
                    <a:pt x="16834" y="1412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C4A0650D-70DA-CFAC-BC65-2915B6DD7413}"/>
                </a:ext>
              </a:extLst>
            </p:cNvPr>
            <p:cNvSpPr/>
            <p:nvPr/>
          </p:nvSpPr>
          <p:spPr>
            <a:xfrm>
              <a:off x="8588154" y="3788367"/>
              <a:ext cx="242262" cy="183193"/>
            </a:xfrm>
            <a:custGeom>
              <a:avLst/>
              <a:gdLst>
                <a:gd name="connsiteX0" fmla="*/ 242262 w 242262"/>
                <a:gd name="connsiteY0" fmla="*/ 151506 h 183193"/>
                <a:gd name="connsiteX1" fmla="*/ 144918 w 242262"/>
                <a:gd name="connsiteY1" fmla="*/ 0 h 183193"/>
                <a:gd name="connsiteX2" fmla="*/ 0 w 242262"/>
                <a:gd name="connsiteY2" fmla="*/ 182978 h 183193"/>
                <a:gd name="connsiteX3" fmla="*/ 242262 w 242262"/>
                <a:gd name="connsiteY3" fmla="*/ 151506 h 18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262" h="183193">
                  <a:moveTo>
                    <a:pt x="242262" y="151506"/>
                  </a:moveTo>
                  <a:cubicBezTo>
                    <a:pt x="198348" y="74655"/>
                    <a:pt x="152237" y="9515"/>
                    <a:pt x="144918" y="0"/>
                  </a:cubicBezTo>
                  <a:cubicBezTo>
                    <a:pt x="71727" y="34400"/>
                    <a:pt x="16834" y="101736"/>
                    <a:pt x="0" y="182978"/>
                  </a:cubicBezTo>
                  <a:cubicBezTo>
                    <a:pt x="11710" y="183710"/>
                    <a:pt x="120033" y="184442"/>
                    <a:pt x="242262" y="1515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7075B429-FACA-AEE9-DA87-3B0627356948}"/>
                </a:ext>
              </a:extLst>
            </p:cNvPr>
            <p:cNvSpPr/>
            <p:nvPr/>
          </p:nvSpPr>
          <p:spPr>
            <a:xfrm>
              <a:off x="8430793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413529 w 827058"/>
                <a:gd name="connsiteY5" fmla="*/ 720200 h 827058"/>
                <a:gd name="connsiteX6" fmla="*/ 106859 w 827058"/>
                <a:gd name="connsiteY6" fmla="*/ 413529 h 827058"/>
                <a:gd name="connsiteX7" fmla="*/ 413529 w 827058"/>
                <a:gd name="connsiteY7" fmla="*/ 106859 h 827058"/>
                <a:gd name="connsiteX8" fmla="*/ 720200 w 827058"/>
                <a:gd name="connsiteY8" fmla="*/ 413529 h 827058"/>
                <a:gd name="connsiteX9" fmla="*/ 413529 w 827058"/>
                <a:gd name="connsiteY9" fmla="*/ 72020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413529" y="720200"/>
                  </a:moveTo>
                  <a:cubicBezTo>
                    <a:pt x="244458" y="720200"/>
                    <a:pt x="106859" y="582600"/>
                    <a:pt x="106859" y="413529"/>
                  </a:cubicBezTo>
                  <a:cubicBezTo>
                    <a:pt x="106859" y="244458"/>
                    <a:pt x="244458" y="106859"/>
                    <a:pt x="413529" y="106859"/>
                  </a:cubicBezTo>
                  <a:cubicBezTo>
                    <a:pt x="582600" y="106859"/>
                    <a:pt x="720200" y="244458"/>
                    <a:pt x="720200" y="413529"/>
                  </a:cubicBezTo>
                  <a:cubicBezTo>
                    <a:pt x="720200" y="582600"/>
                    <a:pt x="582600" y="720200"/>
                    <a:pt x="413529" y="7202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FEA773F7-F462-7D64-6DFD-1633A8A9C071}"/>
                </a:ext>
              </a:extLst>
            </p:cNvPr>
            <p:cNvSpPr/>
            <p:nvPr/>
          </p:nvSpPr>
          <p:spPr>
            <a:xfrm>
              <a:off x="8684034" y="4067225"/>
              <a:ext cx="262755" cy="219573"/>
            </a:xfrm>
            <a:custGeom>
              <a:avLst/>
              <a:gdLst>
                <a:gd name="connsiteX0" fmla="*/ 205667 w 262755"/>
                <a:gd name="connsiteY0" fmla="*/ 1464 h 219573"/>
                <a:gd name="connsiteX1" fmla="*/ 0 w 262755"/>
                <a:gd name="connsiteY1" fmla="*/ 164680 h 219573"/>
                <a:gd name="connsiteX2" fmla="*/ 160289 w 262755"/>
                <a:gd name="connsiteY2" fmla="*/ 219573 h 219573"/>
                <a:gd name="connsiteX3" fmla="*/ 262756 w 262755"/>
                <a:gd name="connsiteY3" fmla="*/ 198348 h 219573"/>
                <a:gd name="connsiteX4" fmla="*/ 207131 w 262755"/>
                <a:gd name="connsiteY4" fmla="*/ 0 h 219573"/>
                <a:gd name="connsiteX5" fmla="*/ 205667 w 262755"/>
                <a:gd name="connsiteY5" fmla="*/ 1464 h 21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755" h="219573">
                  <a:moveTo>
                    <a:pt x="205667" y="1464"/>
                  </a:moveTo>
                  <a:cubicBezTo>
                    <a:pt x="57821" y="52698"/>
                    <a:pt x="5123" y="155165"/>
                    <a:pt x="0" y="164680"/>
                  </a:cubicBezTo>
                  <a:cubicBezTo>
                    <a:pt x="43915" y="199080"/>
                    <a:pt x="100272" y="219573"/>
                    <a:pt x="160289" y="219573"/>
                  </a:cubicBezTo>
                  <a:cubicBezTo>
                    <a:pt x="196884" y="219573"/>
                    <a:pt x="231284" y="212254"/>
                    <a:pt x="262756" y="198348"/>
                  </a:cubicBezTo>
                  <a:cubicBezTo>
                    <a:pt x="259096" y="175658"/>
                    <a:pt x="243726" y="95148"/>
                    <a:pt x="207131" y="0"/>
                  </a:cubicBezTo>
                  <a:cubicBezTo>
                    <a:pt x="206399" y="1464"/>
                    <a:pt x="206399" y="1464"/>
                    <a:pt x="205667" y="1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1EE95A16-0429-1346-5ACA-7F70D9157343}"/>
                </a:ext>
              </a:extLst>
            </p:cNvPr>
            <p:cNvSpPr/>
            <p:nvPr/>
          </p:nvSpPr>
          <p:spPr>
            <a:xfrm>
              <a:off x="8939471" y="4051983"/>
              <a:ext cx="162484" cy="190900"/>
            </a:xfrm>
            <a:custGeom>
              <a:avLst/>
              <a:gdLst>
                <a:gd name="connsiteX0" fmla="*/ 0 w 162484"/>
                <a:gd name="connsiteY0" fmla="*/ 4264 h 190900"/>
                <a:gd name="connsiteX1" fmla="*/ 50502 w 162484"/>
                <a:gd name="connsiteY1" fmla="*/ 190901 h 190900"/>
                <a:gd name="connsiteX2" fmla="*/ 162484 w 162484"/>
                <a:gd name="connsiteY2" fmla="*/ 15974 h 190900"/>
                <a:gd name="connsiteX3" fmla="*/ 0 w 162484"/>
                <a:gd name="connsiteY3" fmla="*/ 4264 h 19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84" h="190900">
                  <a:moveTo>
                    <a:pt x="0" y="4264"/>
                  </a:moveTo>
                  <a:cubicBezTo>
                    <a:pt x="34400" y="98680"/>
                    <a:pt x="48306" y="174799"/>
                    <a:pt x="50502" y="190901"/>
                  </a:cubicBezTo>
                  <a:cubicBezTo>
                    <a:pt x="109055" y="151377"/>
                    <a:pt x="151506" y="88433"/>
                    <a:pt x="162484" y="15974"/>
                  </a:cubicBezTo>
                  <a:cubicBezTo>
                    <a:pt x="154433" y="12315"/>
                    <a:pt x="82706" y="-8911"/>
                    <a:pt x="0" y="426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67" name="Gráfico 2">
            <a:extLst>
              <a:ext uri="{FF2B5EF4-FFF2-40B4-BE49-F238E27FC236}">
                <a16:creationId xmlns:a16="http://schemas.microsoft.com/office/drawing/2014/main" id="{C67D82D4-D412-941C-B1DE-119D5A1CF3CD}"/>
              </a:ext>
            </a:extLst>
          </p:cNvPr>
          <p:cNvGrpSpPr/>
          <p:nvPr/>
        </p:nvGrpSpPr>
        <p:grpSpPr>
          <a:xfrm>
            <a:off x="9190126" y="3236481"/>
            <a:ext cx="582096" cy="582096"/>
            <a:chOff x="7056997" y="4819629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541D9617-15D8-750B-D6AF-97B288C83AB5}"/>
                </a:ext>
              </a:extLst>
            </p:cNvPr>
            <p:cNvSpPr/>
            <p:nvPr/>
          </p:nvSpPr>
          <p:spPr>
            <a:xfrm>
              <a:off x="7271447" y="5248528"/>
              <a:ext cx="137599" cy="95880"/>
            </a:xfrm>
            <a:custGeom>
              <a:avLst/>
              <a:gdLst>
                <a:gd name="connsiteX0" fmla="*/ 122229 w 137599"/>
                <a:gd name="connsiteY0" fmla="*/ 11711 h 95880"/>
                <a:gd name="connsiteX1" fmla="*/ 82706 w 137599"/>
                <a:gd name="connsiteY1" fmla="*/ 0 h 95880"/>
                <a:gd name="connsiteX2" fmla="*/ 0 w 137599"/>
                <a:gd name="connsiteY2" fmla="*/ 0 h 95880"/>
                <a:gd name="connsiteX3" fmla="*/ 0 w 137599"/>
                <a:gd name="connsiteY3" fmla="*/ 95881 h 95880"/>
                <a:gd name="connsiteX4" fmla="*/ 81242 w 137599"/>
                <a:gd name="connsiteY4" fmla="*/ 95881 h 95880"/>
                <a:gd name="connsiteX5" fmla="*/ 102467 w 137599"/>
                <a:gd name="connsiteY5" fmla="*/ 93685 h 95880"/>
                <a:gd name="connsiteX6" fmla="*/ 120765 w 137599"/>
                <a:gd name="connsiteY6" fmla="*/ 86366 h 95880"/>
                <a:gd name="connsiteX7" fmla="*/ 133208 w 137599"/>
                <a:gd name="connsiteY7" fmla="*/ 72459 h 95880"/>
                <a:gd name="connsiteX8" fmla="*/ 137600 w 137599"/>
                <a:gd name="connsiteY8" fmla="*/ 49770 h 95880"/>
                <a:gd name="connsiteX9" fmla="*/ 122229 w 137599"/>
                <a:gd name="connsiteY9" fmla="*/ 11711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599" h="95880">
                  <a:moveTo>
                    <a:pt x="122229" y="11711"/>
                  </a:moveTo>
                  <a:cubicBezTo>
                    <a:pt x="111983" y="4392"/>
                    <a:pt x="98808" y="0"/>
                    <a:pt x="82706" y="0"/>
                  </a:cubicBezTo>
                  <a:lnTo>
                    <a:pt x="0" y="0"/>
                  </a:lnTo>
                  <a:lnTo>
                    <a:pt x="0" y="95881"/>
                  </a:lnTo>
                  <a:lnTo>
                    <a:pt x="81242" y="95881"/>
                  </a:lnTo>
                  <a:cubicBezTo>
                    <a:pt x="88561" y="95881"/>
                    <a:pt x="95881" y="95148"/>
                    <a:pt x="102467" y="93685"/>
                  </a:cubicBezTo>
                  <a:cubicBezTo>
                    <a:pt x="109055" y="92221"/>
                    <a:pt x="115642" y="90025"/>
                    <a:pt x="120765" y="86366"/>
                  </a:cubicBezTo>
                  <a:cubicBezTo>
                    <a:pt x="125889" y="82706"/>
                    <a:pt x="130280" y="78315"/>
                    <a:pt x="133208" y="72459"/>
                  </a:cubicBezTo>
                  <a:cubicBezTo>
                    <a:pt x="136136" y="66604"/>
                    <a:pt x="137600" y="59285"/>
                    <a:pt x="137600" y="49770"/>
                  </a:cubicBezTo>
                  <a:cubicBezTo>
                    <a:pt x="137600" y="32204"/>
                    <a:pt x="132476" y="19762"/>
                    <a:pt x="122229" y="1171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EED8DC37-7410-CC0E-7C1D-6C04FBE1E870}"/>
                </a:ext>
              </a:extLst>
            </p:cNvPr>
            <p:cNvSpPr/>
            <p:nvPr/>
          </p:nvSpPr>
          <p:spPr>
            <a:xfrm>
              <a:off x="7576653" y="5197295"/>
              <a:ext cx="111982" cy="54161"/>
            </a:xfrm>
            <a:custGeom>
              <a:avLst/>
              <a:gdLst>
                <a:gd name="connsiteX0" fmla="*/ 57821 w 111982"/>
                <a:gd name="connsiteY0" fmla="*/ 0 h 54161"/>
                <a:gd name="connsiteX1" fmla="*/ 30009 w 111982"/>
                <a:gd name="connsiteY1" fmla="*/ 5856 h 54161"/>
                <a:gd name="connsiteX2" fmla="*/ 12443 w 111982"/>
                <a:gd name="connsiteY2" fmla="*/ 19762 h 54161"/>
                <a:gd name="connsiteX3" fmla="*/ 2928 w 111982"/>
                <a:gd name="connsiteY3" fmla="*/ 37328 h 54161"/>
                <a:gd name="connsiteX4" fmla="*/ 0 w 111982"/>
                <a:gd name="connsiteY4" fmla="*/ 54162 h 54161"/>
                <a:gd name="connsiteX5" fmla="*/ 111982 w 111982"/>
                <a:gd name="connsiteY5" fmla="*/ 54162 h 54161"/>
                <a:gd name="connsiteX6" fmla="*/ 95881 w 111982"/>
                <a:gd name="connsiteY6" fmla="*/ 14638 h 54161"/>
                <a:gd name="connsiteX7" fmla="*/ 57821 w 111982"/>
                <a:gd name="connsiteY7" fmla="*/ 0 h 5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982" h="54161">
                  <a:moveTo>
                    <a:pt x="57821" y="0"/>
                  </a:moveTo>
                  <a:cubicBezTo>
                    <a:pt x="46842" y="0"/>
                    <a:pt x="37328" y="2196"/>
                    <a:pt x="30009" y="5856"/>
                  </a:cubicBezTo>
                  <a:cubicBezTo>
                    <a:pt x="22689" y="9515"/>
                    <a:pt x="16834" y="13906"/>
                    <a:pt x="12443" y="19762"/>
                  </a:cubicBezTo>
                  <a:cubicBezTo>
                    <a:pt x="8051" y="25617"/>
                    <a:pt x="5123" y="31473"/>
                    <a:pt x="2928" y="37328"/>
                  </a:cubicBezTo>
                  <a:cubicBezTo>
                    <a:pt x="1464" y="43183"/>
                    <a:pt x="0" y="49038"/>
                    <a:pt x="0" y="54162"/>
                  </a:cubicBezTo>
                  <a:lnTo>
                    <a:pt x="111982" y="54162"/>
                  </a:lnTo>
                  <a:cubicBezTo>
                    <a:pt x="110519" y="36596"/>
                    <a:pt x="104663" y="23421"/>
                    <a:pt x="95881" y="14638"/>
                  </a:cubicBezTo>
                  <a:cubicBezTo>
                    <a:pt x="88561" y="5123"/>
                    <a:pt x="74655" y="0"/>
                    <a:pt x="578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6ECE7394-8ECC-52DE-3563-488D5BA35CFA}"/>
                </a:ext>
              </a:extLst>
            </p:cNvPr>
            <p:cNvSpPr/>
            <p:nvPr/>
          </p:nvSpPr>
          <p:spPr>
            <a:xfrm>
              <a:off x="7270715" y="5116785"/>
              <a:ext cx="124424" cy="79778"/>
            </a:xfrm>
            <a:custGeom>
              <a:avLst/>
              <a:gdLst>
                <a:gd name="connsiteX0" fmla="*/ 111250 w 124424"/>
                <a:gd name="connsiteY0" fmla="*/ 70264 h 79778"/>
                <a:gd name="connsiteX1" fmla="*/ 124425 w 124424"/>
                <a:gd name="connsiteY1" fmla="*/ 38792 h 79778"/>
                <a:gd name="connsiteX2" fmla="*/ 120033 w 124424"/>
                <a:gd name="connsiteY2" fmla="*/ 19030 h 79778"/>
                <a:gd name="connsiteX3" fmla="*/ 108323 w 124424"/>
                <a:gd name="connsiteY3" fmla="*/ 7319 h 79778"/>
                <a:gd name="connsiteX4" fmla="*/ 91489 w 124424"/>
                <a:gd name="connsiteY4" fmla="*/ 1464 h 79778"/>
                <a:gd name="connsiteX5" fmla="*/ 71727 w 124424"/>
                <a:gd name="connsiteY5" fmla="*/ 0 h 79778"/>
                <a:gd name="connsiteX6" fmla="*/ 0 w 124424"/>
                <a:gd name="connsiteY6" fmla="*/ 0 h 79778"/>
                <a:gd name="connsiteX7" fmla="*/ 0 w 124424"/>
                <a:gd name="connsiteY7" fmla="*/ 79778 h 79778"/>
                <a:gd name="connsiteX8" fmla="*/ 77582 w 124424"/>
                <a:gd name="connsiteY8" fmla="*/ 79778 h 79778"/>
                <a:gd name="connsiteX9" fmla="*/ 111250 w 124424"/>
                <a:gd name="connsiteY9" fmla="*/ 70264 h 7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424" h="79778">
                  <a:moveTo>
                    <a:pt x="111250" y="70264"/>
                  </a:moveTo>
                  <a:cubicBezTo>
                    <a:pt x="120033" y="63676"/>
                    <a:pt x="124425" y="53430"/>
                    <a:pt x="124425" y="38792"/>
                  </a:cubicBezTo>
                  <a:cubicBezTo>
                    <a:pt x="124425" y="30740"/>
                    <a:pt x="122961" y="24153"/>
                    <a:pt x="120033" y="19030"/>
                  </a:cubicBezTo>
                  <a:cubicBezTo>
                    <a:pt x="117106" y="13906"/>
                    <a:pt x="113446" y="9515"/>
                    <a:pt x="108323" y="7319"/>
                  </a:cubicBezTo>
                  <a:cubicBezTo>
                    <a:pt x="103199" y="4392"/>
                    <a:pt x="98076" y="2196"/>
                    <a:pt x="91489" y="1464"/>
                  </a:cubicBezTo>
                  <a:cubicBezTo>
                    <a:pt x="84901" y="0"/>
                    <a:pt x="78314" y="0"/>
                    <a:pt x="71727" y="0"/>
                  </a:cubicBezTo>
                  <a:lnTo>
                    <a:pt x="0" y="0"/>
                  </a:lnTo>
                  <a:lnTo>
                    <a:pt x="0" y="79778"/>
                  </a:lnTo>
                  <a:lnTo>
                    <a:pt x="77582" y="79778"/>
                  </a:lnTo>
                  <a:cubicBezTo>
                    <a:pt x="90757" y="79778"/>
                    <a:pt x="102467" y="76851"/>
                    <a:pt x="111250" y="7026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27E5F1BE-72AE-943D-5563-6A8BA35E300E}"/>
                </a:ext>
              </a:extLst>
            </p:cNvPr>
            <p:cNvSpPr/>
            <p:nvPr/>
          </p:nvSpPr>
          <p:spPr>
            <a:xfrm>
              <a:off x="7056997" y="4819629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505750 w 827058"/>
                <a:gd name="connsiteY5" fmla="*/ 260560 h 827058"/>
                <a:gd name="connsiteX6" fmla="*/ 646277 w 827058"/>
                <a:gd name="connsiteY6" fmla="*/ 260560 h 827058"/>
                <a:gd name="connsiteX7" fmla="*/ 646277 w 827058"/>
                <a:gd name="connsiteY7" fmla="*/ 294960 h 827058"/>
                <a:gd name="connsiteX8" fmla="*/ 505750 w 827058"/>
                <a:gd name="connsiteY8" fmla="*/ 294960 h 827058"/>
                <a:gd name="connsiteX9" fmla="*/ 505750 w 827058"/>
                <a:gd name="connsiteY9" fmla="*/ 260560 h 827058"/>
                <a:gd name="connsiteX10" fmla="*/ 417921 w 827058"/>
                <a:gd name="connsiteY10" fmla="*/ 528439 h 827058"/>
                <a:gd name="connsiteX11" fmla="*/ 390840 w 827058"/>
                <a:gd name="connsiteY11" fmla="*/ 559911 h 827058"/>
                <a:gd name="connsiteX12" fmla="*/ 351317 w 827058"/>
                <a:gd name="connsiteY12" fmla="*/ 578209 h 827058"/>
                <a:gd name="connsiteX13" fmla="*/ 305938 w 827058"/>
                <a:gd name="connsiteY13" fmla="*/ 584064 h 827058"/>
                <a:gd name="connsiteX14" fmla="*/ 137599 w 827058"/>
                <a:gd name="connsiteY14" fmla="*/ 584064 h 827058"/>
                <a:gd name="connsiteX15" fmla="*/ 137599 w 827058"/>
                <a:gd name="connsiteY15" fmla="*/ 237139 h 827058"/>
                <a:gd name="connsiteX16" fmla="*/ 300815 w 827058"/>
                <a:gd name="connsiteY16" fmla="*/ 237139 h 827058"/>
                <a:gd name="connsiteX17" fmla="*/ 346193 w 827058"/>
                <a:gd name="connsiteY17" fmla="*/ 241530 h 827058"/>
                <a:gd name="connsiteX18" fmla="*/ 381326 w 827058"/>
                <a:gd name="connsiteY18" fmla="*/ 256169 h 827058"/>
                <a:gd name="connsiteX19" fmla="*/ 404015 w 827058"/>
                <a:gd name="connsiteY19" fmla="*/ 282517 h 827058"/>
                <a:gd name="connsiteX20" fmla="*/ 412065 w 827058"/>
                <a:gd name="connsiteY20" fmla="*/ 323504 h 827058"/>
                <a:gd name="connsiteX21" fmla="*/ 400355 w 827058"/>
                <a:gd name="connsiteY21" fmla="*/ 367419 h 827058"/>
                <a:gd name="connsiteX22" fmla="*/ 365223 w 827058"/>
                <a:gd name="connsiteY22" fmla="*/ 395963 h 827058"/>
                <a:gd name="connsiteX23" fmla="*/ 412798 w 827058"/>
                <a:gd name="connsiteY23" fmla="*/ 428168 h 827058"/>
                <a:gd name="connsiteX24" fmla="*/ 428168 w 827058"/>
                <a:gd name="connsiteY24" fmla="*/ 483793 h 827058"/>
                <a:gd name="connsiteX25" fmla="*/ 417921 w 827058"/>
                <a:gd name="connsiteY25" fmla="*/ 528439 h 827058"/>
                <a:gd name="connsiteX26" fmla="*/ 701170 w 827058"/>
                <a:gd name="connsiteY26" fmla="*/ 475010 h 827058"/>
                <a:gd name="connsiteX27" fmla="*/ 519656 w 827058"/>
                <a:gd name="connsiteY27" fmla="*/ 475010 h 827058"/>
                <a:gd name="connsiteX28" fmla="*/ 536490 w 827058"/>
                <a:gd name="connsiteY28" fmla="*/ 524048 h 827058"/>
                <a:gd name="connsiteX29" fmla="*/ 581137 w 827058"/>
                <a:gd name="connsiteY29" fmla="*/ 539418 h 827058"/>
                <a:gd name="connsiteX30" fmla="*/ 617000 w 827058"/>
                <a:gd name="connsiteY30" fmla="*/ 529171 h 827058"/>
                <a:gd name="connsiteX31" fmla="*/ 635298 w 827058"/>
                <a:gd name="connsiteY31" fmla="*/ 507214 h 827058"/>
                <a:gd name="connsiteX32" fmla="*/ 696047 w 827058"/>
                <a:gd name="connsiteY32" fmla="*/ 507214 h 827058"/>
                <a:gd name="connsiteX33" fmla="*/ 651400 w 827058"/>
                <a:gd name="connsiteY33" fmla="*/ 572354 h 827058"/>
                <a:gd name="connsiteX34" fmla="*/ 578941 w 827058"/>
                <a:gd name="connsiteY34" fmla="*/ 592116 h 827058"/>
                <a:gd name="connsiteX35" fmla="*/ 525512 w 827058"/>
                <a:gd name="connsiteY35" fmla="*/ 582600 h 827058"/>
                <a:gd name="connsiteX36" fmla="*/ 485256 w 827058"/>
                <a:gd name="connsiteY36" fmla="*/ 555520 h 827058"/>
                <a:gd name="connsiteX37" fmla="*/ 459640 w 827058"/>
                <a:gd name="connsiteY37" fmla="*/ 513801 h 827058"/>
                <a:gd name="connsiteX38" fmla="*/ 450857 w 827058"/>
                <a:gd name="connsiteY38" fmla="*/ 460372 h 827058"/>
                <a:gd name="connsiteX39" fmla="*/ 460372 w 827058"/>
                <a:gd name="connsiteY39" fmla="*/ 407674 h 827058"/>
                <a:gd name="connsiteX40" fmla="*/ 486720 w 827058"/>
                <a:gd name="connsiteY40" fmla="*/ 365223 h 827058"/>
                <a:gd name="connsiteX41" fmla="*/ 527708 w 827058"/>
                <a:gd name="connsiteY41" fmla="*/ 337411 h 827058"/>
                <a:gd name="connsiteX42" fmla="*/ 580405 w 827058"/>
                <a:gd name="connsiteY42" fmla="*/ 327164 h 827058"/>
                <a:gd name="connsiteX43" fmla="*/ 636030 w 827058"/>
                <a:gd name="connsiteY43" fmla="*/ 339607 h 827058"/>
                <a:gd name="connsiteX44" fmla="*/ 675553 w 827058"/>
                <a:gd name="connsiteY44" fmla="*/ 372543 h 827058"/>
                <a:gd name="connsiteX45" fmla="*/ 697510 w 827058"/>
                <a:gd name="connsiteY45" fmla="*/ 420117 h 827058"/>
                <a:gd name="connsiteX46" fmla="*/ 701170 w 827058"/>
                <a:gd name="connsiteY46" fmla="*/ 47501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505750" y="260560"/>
                  </a:moveTo>
                  <a:lnTo>
                    <a:pt x="646277" y="260560"/>
                  </a:lnTo>
                  <a:lnTo>
                    <a:pt x="646277" y="294960"/>
                  </a:lnTo>
                  <a:lnTo>
                    <a:pt x="505750" y="294960"/>
                  </a:lnTo>
                  <a:lnTo>
                    <a:pt x="505750" y="260560"/>
                  </a:lnTo>
                  <a:close/>
                  <a:moveTo>
                    <a:pt x="417921" y="528439"/>
                  </a:moveTo>
                  <a:cubicBezTo>
                    <a:pt x="411334" y="541614"/>
                    <a:pt x="401819" y="551861"/>
                    <a:pt x="390840" y="559911"/>
                  </a:cubicBezTo>
                  <a:cubicBezTo>
                    <a:pt x="379129" y="567962"/>
                    <a:pt x="365955" y="573818"/>
                    <a:pt x="351317" y="578209"/>
                  </a:cubicBezTo>
                  <a:cubicBezTo>
                    <a:pt x="336679" y="581869"/>
                    <a:pt x="321309" y="584064"/>
                    <a:pt x="305938" y="584064"/>
                  </a:cubicBezTo>
                  <a:lnTo>
                    <a:pt x="137599" y="584064"/>
                  </a:lnTo>
                  <a:lnTo>
                    <a:pt x="137599" y="237139"/>
                  </a:lnTo>
                  <a:lnTo>
                    <a:pt x="300815" y="237139"/>
                  </a:lnTo>
                  <a:cubicBezTo>
                    <a:pt x="317649" y="237139"/>
                    <a:pt x="332287" y="238603"/>
                    <a:pt x="346193" y="241530"/>
                  </a:cubicBezTo>
                  <a:cubicBezTo>
                    <a:pt x="360100" y="244458"/>
                    <a:pt x="371079" y="249581"/>
                    <a:pt x="381326" y="256169"/>
                  </a:cubicBezTo>
                  <a:cubicBezTo>
                    <a:pt x="390840" y="262756"/>
                    <a:pt x="398891" y="271539"/>
                    <a:pt x="404015" y="282517"/>
                  </a:cubicBezTo>
                  <a:cubicBezTo>
                    <a:pt x="409138" y="293496"/>
                    <a:pt x="412065" y="307402"/>
                    <a:pt x="412065" y="323504"/>
                  </a:cubicBezTo>
                  <a:cubicBezTo>
                    <a:pt x="412065" y="341070"/>
                    <a:pt x="408406" y="355708"/>
                    <a:pt x="400355" y="367419"/>
                  </a:cubicBezTo>
                  <a:cubicBezTo>
                    <a:pt x="392304" y="379129"/>
                    <a:pt x="380593" y="388644"/>
                    <a:pt x="365223" y="395963"/>
                  </a:cubicBezTo>
                  <a:cubicBezTo>
                    <a:pt x="386449" y="401819"/>
                    <a:pt x="402551" y="412798"/>
                    <a:pt x="412798" y="428168"/>
                  </a:cubicBezTo>
                  <a:cubicBezTo>
                    <a:pt x="423044" y="443538"/>
                    <a:pt x="428168" y="461835"/>
                    <a:pt x="428168" y="483793"/>
                  </a:cubicBezTo>
                  <a:cubicBezTo>
                    <a:pt x="428168" y="500627"/>
                    <a:pt x="424508" y="515997"/>
                    <a:pt x="417921" y="528439"/>
                  </a:cubicBezTo>
                  <a:close/>
                  <a:moveTo>
                    <a:pt x="701170" y="475010"/>
                  </a:moveTo>
                  <a:lnTo>
                    <a:pt x="519656" y="475010"/>
                  </a:lnTo>
                  <a:cubicBezTo>
                    <a:pt x="519656" y="494771"/>
                    <a:pt x="526244" y="513801"/>
                    <a:pt x="536490" y="524048"/>
                  </a:cubicBezTo>
                  <a:cubicBezTo>
                    <a:pt x="546737" y="534295"/>
                    <a:pt x="562107" y="539418"/>
                    <a:pt x="581137" y="539418"/>
                  </a:cubicBezTo>
                  <a:cubicBezTo>
                    <a:pt x="595043" y="539418"/>
                    <a:pt x="606754" y="535758"/>
                    <a:pt x="617000" y="529171"/>
                  </a:cubicBezTo>
                  <a:cubicBezTo>
                    <a:pt x="627247" y="521852"/>
                    <a:pt x="633102" y="514533"/>
                    <a:pt x="635298" y="507214"/>
                  </a:cubicBezTo>
                  <a:lnTo>
                    <a:pt x="696047" y="507214"/>
                  </a:lnTo>
                  <a:cubicBezTo>
                    <a:pt x="686532" y="537222"/>
                    <a:pt x="671162" y="559180"/>
                    <a:pt x="651400" y="572354"/>
                  </a:cubicBezTo>
                  <a:cubicBezTo>
                    <a:pt x="631639" y="585528"/>
                    <a:pt x="606754" y="592116"/>
                    <a:pt x="578941" y="592116"/>
                  </a:cubicBezTo>
                  <a:cubicBezTo>
                    <a:pt x="559180" y="592116"/>
                    <a:pt x="541614" y="589188"/>
                    <a:pt x="525512" y="582600"/>
                  </a:cubicBezTo>
                  <a:cubicBezTo>
                    <a:pt x="509410" y="576014"/>
                    <a:pt x="496235" y="567231"/>
                    <a:pt x="485256" y="555520"/>
                  </a:cubicBezTo>
                  <a:cubicBezTo>
                    <a:pt x="474278" y="543809"/>
                    <a:pt x="465495" y="529903"/>
                    <a:pt x="459640" y="513801"/>
                  </a:cubicBezTo>
                  <a:cubicBezTo>
                    <a:pt x="453784" y="497699"/>
                    <a:pt x="450857" y="479401"/>
                    <a:pt x="450857" y="460372"/>
                  </a:cubicBezTo>
                  <a:cubicBezTo>
                    <a:pt x="450857" y="441342"/>
                    <a:pt x="453784" y="423776"/>
                    <a:pt x="460372" y="407674"/>
                  </a:cubicBezTo>
                  <a:cubicBezTo>
                    <a:pt x="466959" y="391572"/>
                    <a:pt x="475010" y="377666"/>
                    <a:pt x="486720" y="365223"/>
                  </a:cubicBezTo>
                  <a:cubicBezTo>
                    <a:pt x="498431" y="353513"/>
                    <a:pt x="511605" y="343998"/>
                    <a:pt x="527708" y="337411"/>
                  </a:cubicBezTo>
                  <a:cubicBezTo>
                    <a:pt x="543809" y="330824"/>
                    <a:pt x="560644" y="327164"/>
                    <a:pt x="580405" y="327164"/>
                  </a:cubicBezTo>
                  <a:cubicBezTo>
                    <a:pt x="601630" y="327164"/>
                    <a:pt x="619928" y="331555"/>
                    <a:pt x="636030" y="339607"/>
                  </a:cubicBezTo>
                  <a:cubicBezTo>
                    <a:pt x="652132" y="347657"/>
                    <a:pt x="665307" y="358636"/>
                    <a:pt x="675553" y="372543"/>
                  </a:cubicBezTo>
                  <a:cubicBezTo>
                    <a:pt x="685800" y="386449"/>
                    <a:pt x="693119" y="402551"/>
                    <a:pt x="697510" y="420117"/>
                  </a:cubicBezTo>
                  <a:cubicBezTo>
                    <a:pt x="701170" y="436951"/>
                    <a:pt x="702634" y="455248"/>
                    <a:pt x="701170" y="4750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72" name="Forma Livre: Forma 71">
            <a:extLst>
              <a:ext uri="{FF2B5EF4-FFF2-40B4-BE49-F238E27FC236}">
                <a16:creationId xmlns:a16="http://schemas.microsoft.com/office/drawing/2014/main" id="{3D97E7A7-718F-03F8-A64B-9495484A07A9}"/>
              </a:ext>
            </a:extLst>
          </p:cNvPr>
          <p:cNvSpPr/>
          <p:nvPr/>
        </p:nvSpPr>
        <p:spPr>
          <a:xfrm>
            <a:off x="2420293" y="408696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80676 w 827058"/>
              <a:gd name="connsiteY5" fmla="*/ 283981 h 827058"/>
              <a:gd name="connsiteX6" fmla="*/ 567230 w 827058"/>
              <a:gd name="connsiteY6" fmla="*/ 507214 h 827058"/>
              <a:gd name="connsiteX7" fmla="*/ 374738 w 827058"/>
              <a:gd name="connsiteY7" fmla="*/ 655060 h 827058"/>
              <a:gd name="connsiteX8" fmla="*/ 292032 w 827058"/>
              <a:gd name="connsiteY8" fmla="*/ 565035 h 827058"/>
              <a:gd name="connsiteX9" fmla="*/ 246654 w 827058"/>
              <a:gd name="connsiteY9" fmla="*/ 399623 h 827058"/>
              <a:gd name="connsiteX10" fmla="*/ 193224 w 827058"/>
              <a:gd name="connsiteY10" fmla="*/ 309598 h 827058"/>
              <a:gd name="connsiteX11" fmla="*/ 149310 w 827058"/>
              <a:gd name="connsiteY11" fmla="*/ 335947 h 827058"/>
              <a:gd name="connsiteX12" fmla="*/ 122961 w 827058"/>
              <a:gd name="connsiteY12" fmla="*/ 302279 h 827058"/>
              <a:gd name="connsiteX13" fmla="*/ 204203 w 827058"/>
              <a:gd name="connsiteY13" fmla="*/ 229820 h 827058"/>
              <a:gd name="connsiteX14" fmla="*/ 286909 w 827058"/>
              <a:gd name="connsiteY14" fmla="*/ 180050 h 827058"/>
              <a:gd name="connsiteX15" fmla="*/ 367419 w 827058"/>
              <a:gd name="connsiteY15" fmla="*/ 269343 h 827058"/>
              <a:gd name="connsiteX16" fmla="*/ 390108 w 827058"/>
              <a:gd name="connsiteY16" fmla="*/ 397427 h 827058"/>
              <a:gd name="connsiteX17" fmla="*/ 431095 w 827058"/>
              <a:gd name="connsiteY17" fmla="*/ 482329 h 827058"/>
              <a:gd name="connsiteX18" fmla="*/ 483793 w 827058"/>
              <a:gd name="connsiteY18" fmla="*/ 426704 h 827058"/>
              <a:gd name="connsiteX19" fmla="*/ 521120 w 827058"/>
              <a:gd name="connsiteY19" fmla="*/ 342534 h 827058"/>
              <a:gd name="connsiteX20" fmla="*/ 483793 w 827058"/>
              <a:gd name="connsiteY20" fmla="*/ 294960 h 827058"/>
              <a:gd name="connsiteX21" fmla="*/ 442806 w 827058"/>
              <a:gd name="connsiteY21" fmla="*/ 303743 h 827058"/>
              <a:gd name="connsiteX22" fmla="*/ 600166 w 827058"/>
              <a:gd name="connsiteY22" fmla="*/ 172731 h 827058"/>
              <a:gd name="connsiteX23" fmla="*/ 680676 w 827058"/>
              <a:gd name="connsiteY23" fmla="*/ 283981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80676" y="283981"/>
                </a:moveTo>
                <a:cubicBezTo>
                  <a:pt x="678481" y="338143"/>
                  <a:pt x="640421" y="412798"/>
                  <a:pt x="567230" y="507214"/>
                </a:cubicBezTo>
                <a:cubicBezTo>
                  <a:pt x="491112" y="606022"/>
                  <a:pt x="427436" y="655060"/>
                  <a:pt x="374738" y="655060"/>
                </a:cubicBezTo>
                <a:cubicBezTo>
                  <a:pt x="342534" y="655060"/>
                  <a:pt x="314721" y="625052"/>
                  <a:pt x="292032" y="565035"/>
                </a:cubicBezTo>
                <a:cubicBezTo>
                  <a:pt x="276662" y="510142"/>
                  <a:pt x="262024" y="455248"/>
                  <a:pt x="246654" y="399623"/>
                </a:cubicBezTo>
                <a:cubicBezTo>
                  <a:pt x="229820" y="339607"/>
                  <a:pt x="212254" y="309598"/>
                  <a:pt x="193224" y="309598"/>
                </a:cubicBezTo>
                <a:cubicBezTo>
                  <a:pt x="188833" y="309598"/>
                  <a:pt x="174195" y="318381"/>
                  <a:pt x="149310" y="335947"/>
                </a:cubicBezTo>
                <a:lnTo>
                  <a:pt x="122961" y="302279"/>
                </a:lnTo>
                <a:cubicBezTo>
                  <a:pt x="150773" y="278126"/>
                  <a:pt x="177854" y="253973"/>
                  <a:pt x="204203" y="229820"/>
                </a:cubicBezTo>
                <a:cubicBezTo>
                  <a:pt x="240798" y="198348"/>
                  <a:pt x="268611" y="181514"/>
                  <a:pt x="286909" y="180050"/>
                </a:cubicBezTo>
                <a:cubicBezTo>
                  <a:pt x="330091" y="175658"/>
                  <a:pt x="357172" y="205667"/>
                  <a:pt x="367419" y="269343"/>
                </a:cubicBezTo>
                <a:cubicBezTo>
                  <a:pt x="378398" y="338143"/>
                  <a:pt x="385717" y="380593"/>
                  <a:pt x="390108" y="397427"/>
                </a:cubicBezTo>
                <a:cubicBezTo>
                  <a:pt x="402551" y="454516"/>
                  <a:pt x="416457" y="482329"/>
                  <a:pt x="431095" y="482329"/>
                </a:cubicBezTo>
                <a:cubicBezTo>
                  <a:pt x="442806" y="482329"/>
                  <a:pt x="460372" y="464031"/>
                  <a:pt x="483793" y="426704"/>
                </a:cubicBezTo>
                <a:cubicBezTo>
                  <a:pt x="507214" y="390108"/>
                  <a:pt x="519656" y="361564"/>
                  <a:pt x="521120" y="342534"/>
                </a:cubicBezTo>
                <a:cubicBezTo>
                  <a:pt x="524780" y="311062"/>
                  <a:pt x="511605" y="294960"/>
                  <a:pt x="483793" y="294960"/>
                </a:cubicBezTo>
                <a:cubicBezTo>
                  <a:pt x="470618" y="294960"/>
                  <a:pt x="456712" y="297888"/>
                  <a:pt x="442806" y="303743"/>
                </a:cubicBezTo>
                <a:cubicBezTo>
                  <a:pt x="469886" y="213718"/>
                  <a:pt x="522584" y="170535"/>
                  <a:pt x="600166" y="172731"/>
                </a:cubicBezTo>
                <a:cubicBezTo>
                  <a:pt x="657256" y="174195"/>
                  <a:pt x="684336" y="210790"/>
                  <a:pt x="680676" y="28398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3" name="Forma Livre: Forma 72">
            <a:extLst>
              <a:ext uri="{FF2B5EF4-FFF2-40B4-BE49-F238E27FC236}">
                <a16:creationId xmlns:a16="http://schemas.microsoft.com/office/drawing/2014/main" id="{D2AE1DF4-7C07-51B7-6949-ED54F73134EF}"/>
              </a:ext>
            </a:extLst>
          </p:cNvPr>
          <p:cNvSpPr/>
          <p:nvPr/>
        </p:nvSpPr>
        <p:spPr>
          <a:xfrm>
            <a:off x="8222713" y="323648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81974 w 827058"/>
              <a:gd name="connsiteY5" fmla="*/ 488916 h 827058"/>
              <a:gd name="connsiteX6" fmla="*/ 79778 w 827058"/>
              <a:gd name="connsiteY6" fmla="*/ 491112 h 827058"/>
              <a:gd name="connsiteX7" fmla="*/ 77583 w 827058"/>
              <a:gd name="connsiteY7" fmla="*/ 488916 h 827058"/>
              <a:gd name="connsiteX8" fmla="*/ 73191 w 827058"/>
              <a:gd name="connsiteY8" fmla="*/ 451589 h 827058"/>
              <a:gd name="connsiteX9" fmla="*/ 77583 w 827058"/>
              <a:gd name="connsiteY9" fmla="*/ 414261 h 827058"/>
              <a:gd name="connsiteX10" fmla="*/ 79778 w 827058"/>
              <a:gd name="connsiteY10" fmla="*/ 412065 h 827058"/>
              <a:gd name="connsiteX11" fmla="*/ 81974 w 827058"/>
              <a:gd name="connsiteY11" fmla="*/ 414261 h 827058"/>
              <a:gd name="connsiteX12" fmla="*/ 88561 w 827058"/>
              <a:gd name="connsiteY12" fmla="*/ 451589 h 827058"/>
              <a:gd name="connsiteX13" fmla="*/ 81974 w 827058"/>
              <a:gd name="connsiteY13" fmla="*/ 488916 h 827058"/>
              <a:gd name="connsiteX14" fmla="*/ 106859 w 827058"/>
              <a:gd name="connsiteY14" fmla="*/ 511606 h 827058"/>
              <a:gd name="connsiteX15" fmla="*/ 104663 w 827058"/>
              <a:gd name="connsiteY15" fmla="*/ 513801 h 827058"/>
              <a:gd name="connsiteX16" fmla="*/ 102467 w 827058"/>
              <a:gd name="connsiteY16" fmla="*/ 511606 h 827058"/>
              <a:gd name="connsiteX17" fmla="*/ 95880 w 827058"/>
              <a:gd name="connsiteY17" fmla="*/ 450857 h 827058"/>
              <a:gd name="connsiteX18" fmla="*/ 102467 w 827058"/>
              <a:gd name="connsiteY18" fmla="*/ 390108 h 827058"/>
              <a:gd name="connsiteX19" fmla="*/ 104663 w 827058"/>
              <a:gd name="connsiteY19" fmla="*/ 387913 h 827058"/>
              <a:gd name="connsiteX20" fmla="*/ 106859 w 827058"/>
              <a:gd name="connsiteY20" fmla="*/ 390108 h 827058"/>
              <a:gd name="connsiteX21" fmla="*/ 114910 w 827058"/>
              <a:gd name="connsiteY21" fmla="*/ 450857 h 827058"/>
              <a:gd name="connsiteX22" fmla="*/ 106859 w 827058"/>
              <a:gd name="connsiteY22" fmla="*/ 511606 h 827058"/>
              <a:gd name="connsiteX23" fmla="*/ 136135 w 827058"/>
              <a:gd name="connsiteY23" fmla="*/ 520388 h 827058"/>
              <a:gd name="connsiteX24" fmla="*/ 133940 w 827058"/>
              <a:gd name="connsiteY24" fmla="*/ 524780 h 827058"/>
              <a:gd name="connsiteX25" fmla="*/ 129548 w 827058"/>
              <a:gd name="connsiteY25" fmla="*/ 520388 h 827058"/>
              <a:gd name="connsiteX26" fmla="*/ 122961 w 827058"/>
              <a:gd name="connsiteY26" fmla="*/ 451589 h 827058"/>
              <a:gd name="connsiteX27" fmla="*/ 129548 w 827058"/>
              <a:gd name="connsiteY27" fmla="*/ 378398 h 827058"/>
              <a:gd name="connsiteX28" fmla="*/ 131744 w 827058"/>
              <a:gd name="connsiteY28" fmla="*/ 374006 h 827058"/>
              <a:gd name="connsiteX29" fmla="*/ 136135 w 827058"/>
              <a:gd name="connsiteY29" fmla="*/ 378398 h 827058"/>
              <a:gd name="connsiteX30" fmla="*/ 142723 w 827058"/>
              <a:gd name="connsiteY30" fmla="*/ 451589 h 827058"/>
              <a:gd name="connsiteX31" fmla="*/ 136135 w 827058"/>
              <a:gd name="connsiteY31" fmla="*/ 520388 h 827058"/>
              <a:gd name="connsiteX32" fmla="*/ 163948 w 827058"/>
              <a:gd name="connsiteY32" fmla="*/ 522584 h 827058"/>
              <a:gd name="connsiteX33" fmla="*/ 159556 w 827058"/>
              <a:gd name="connsiteY33" fmla="*/ 526975 h 827058"/>
              <a:gd name="connsiteX34" fmla="*/ 155165 w 827058"/>
              <a:gd name="connsiteY34" fmla="*/ 522584 h 827058"/>
              <a:gd name="connsiteX35" fmla="*/ 148578 w 827058"/>
              <a:gd name="connsiteY35" fmla="*/ 451589 h 827058"/>
              <a:gd name="connsiteX36" fmla="*/ 155165 w 827058"/>
              <a:gd name="connsiteY36" fmla="*/ 376202 h 827058"/>
              <a:gd name="connsiteX37" fmla="*/ 159556 w 827058"/>
              <a:gd name="connsiteY37" fmla="*/ 371810 h 827058"/>
              <a:gd name="connsiteX38" fmla="*/ 163948 w 827058"/>
              <a:gd name="connsiteY38" fmla="*/ 376202 h 827058"/>
              <a:gd name="connsiteX39" fmla="*/ 170535 w 827058"/>
              <a:gd name="connsiteY39" fmla="*/ 451589 h 827058"/>
              <a:gd name="connsiteX40" fmla="*/ 163948 w 827058"/>
              <a:gd name="connsiteY40" fmla="*/ 522584 h 827058"/>
              <a:gd name="connsiteX41" fmla="*/ 191029 w 827058"/>
              <a:gd name="connsiteY41" fmla="*/ 524780 h 827058"/>
              <a:gd name="connsiteX42" fmla="*/ 186637 w 827058"/>
              <a:gd name="connsiteY42" fmla="*/ 529171 h 827058"/>
              <a:gd name="connsiteX43" fmla="*/ 182246 w 827058"/>
              <a:gd name="connsiteY43" fmla="*/ 524780 h 827058"/>
              <a:gd name="connsiteX44" fmla="*/ 177854 w 827058"/>
              <a:gd name="connsiteY44" fmla="*/ 451589 h 827058"/>
              <a:gd name="connsiteX45" fmla="*/ 182246 w 827058"/>
              <a:gd name="connsiteY45" fmla="*/ 382789 h 827058"/>
              <a:gd name="connsiteX46" fmla="*/ 188833 w 827058"/>
              <a:gd name="connsiteY46" fmla="*/ 378398 h 827058"/>
              <a:gd name="connsiteX47" fmla="*/ 193224 w 827058"/>
              <a:gd name="connsiteY47" fmla="*/ 382789 h 827058"/>
              <a:gd name="connsiteX48" fmla="*/ 199811 w 827058"/>
              <a:gd name="connsiteY48" fmla="*/ 451589 h 827058"/>
              <a:gd name="connsiteX49" fmla="*/ 191029 w 827058"/>
              <a:gd name="connsiteY49" fmla="*/ 524780 h 827058"/>
              <a:gd name="connsiteX50" fmla="*/ 220305 w 827058"/>
              <a:gd name="connsiteY50" fmla="*/ 524780 h 827058"/>
              <a:gd name="connsiteX51" fmla="*/ 213718 w 827058"/>
              <a:gd name="connsiteY51" fmla="*/ 529171 h 827058"/>
              <a:gd name="connsiteX52" fmla="*/ 209326 w 827058"/>
              <a:gd name="connsiteY52" fmla="*/ 524780 h 827058"/>
              <a:gd name="connsiteX53" fmla="*/ 202739 w 827058"/>
              <a:gd name="connsiteY53" fmla="*/ 451589 h 827058"/>
              <a:gd name="connsiteX54" fmla="*/ 209326 w 827058"/>
              <a:gd name="connsiteY54" fmla="*/ 338874 h 827058"/>
              <a:gd name="connsiteX55" fmla="*/ 215914 w 827058"/>
              <a:gd name="connsiteY55" fmla="*/ 334483 h 827058"/>
              <a:gd name="connsiteX56" fmla="*/ 220305 w 827058"/>
              <a:gd name="connsiteY56" fmla="*/ 338874 h 827058"/>
              <a:gd name="connsiteX57" fmla="*/ 226892 w 827058"/>
              <a:gd name="connsiteY57" fmla="*/ 451589 h 827058"/>
              <a:gd name="connsiteX58" fmla="*/ 220305 w 827058"/>
              <a:gd name="connsiteY58" fmla="*/ 524780 h 827058"/>
              <a:gd name="connsiteX59" fmla="*/ 249581 w 827058"/>
              <a:gd name="connsiteY59" fmla="*/ 524780 h 827058"/>
              <a:gd name="connsiteX60" fmla="*/ 242994 w 827058"/>
              <a:gd name="connsiteY60" fmla="*/ 531367 h 827058"/>
              <a:gd name="connsiteX61" fmla="*/ 236407 w 827058"/>
              <a:gd name="connsiteY61" fmla="*/ 524780 h 827058"/>
              <a:gd name="connsiteX62" fmla="*/ 232016 w 827058"/>
              <a:gd name="connsiteY62" fmla="*/ 451589 h 827058"/>
              <a:gd name="connsiteX63" fmla="*/ 236407 w 827058"/>
              <a:gd name="connsiteY63" fmla="*/ 313258 h 827058"/>
              <a:gd name="connsiteX64" fmla="*/ 242994 w 827058"/>
              <a:gd name="connsiteY64" fmla="*/ 306671 h 827058"/>
              <a:gd name="connsiteX65" fmla="*/ 249581 w 827058"/>
              <a:gd name="connsiteY65" fmla="*/ 313258 h 827058"/>
              <a:gd name="connsiteX66" fmla="*/ 256169 w 827058"/>
              <a:gd name="connsiteY66" fmla="*/ 451589 h 827058"/>
              <a:gd name="connsiteX67" fmla="*/ 249581 w 827058"/>
              <a:gd name="connsiteY67" fmla="*/ 524780 h 827058"/>
              <a:gd name="connsiteX68" fmla="*/ 276662 w 827058"/>
              <a:gd name="connsiteY68" fmla="*/ 522584 h 827058"/>
              <a:gd name="connsiteX69" fmla="*/ 270075 w 827058"/>
              <a:gd name="connsiteY69" fmla="*/ 529171 h 827058"/>
              <a:gd name="connsiteX70" fmla="*/ 263488 w 827058"/>
              <a:gd name="connsiteY70" fmla="*/ 522584 h 827058"/>
              <a:gd name="connsiteX71" fmla="*/ 259096 w 827058"/>
              <a:gd name="connsiteY71" fmla="*/ 451589 h 827058"/>
              <a:gd name="connsiteX72" fmla="*/ 263488 w 827058"/>
              <a:gd name="connsiteY72" fmla="*/ 300815 h 827058"/>
              <a:gd name="connsiteX73" fmla="*/ 270075 w 827058"/>
              <a:gd name="connsiteY73" fmla="*/ 294228 h 827058"/>
              <a:gd name="connsiteX74" fmla="*/ 276662 w 827058"/>
              <a:gd name="connsiteY74" fmla="*/ 300815 h 827058"/>
              <a:gd name="connsiteX75" fmla="*/ 281054 w 827058"/>
              <a:gd name="connsiteY75" fmla="*/ 451589 h 827058"/>
              <a:gd name="connsiteX76" fmla="*/ 276662 w 827058"/>
              <a:gd name="connsiteY76" fmla="*/ 522584 h 827058"/>
              <a:gd name="connsiteX77" fmla="*/ 303743 w 827058"/>
              <a:gd name="connsiteY77" fmla="*/ 522584 h 827058"/>
              <a:gd name="connsiteX78" fmla="*/ 297156 w 827058"/>
              <a:gd name="connsiteY78" fmla="*/ 529171 h 827058"/>
              <a:gd name="connsiteX79" fmla="*/ 290568 w 827058"/>
              <a:gd name="connsiteY79" fmla="*/ 522584 h 827058"/>
              <a:gd name="connsiteX80" fmla="*/ 286177 w 827058"/>
              <a:gd name="connsiteY80" fmla="*/ 451589 h 827058"/>
              <a:gd name="connsiteX81" fmla="*/ 290568 w 827058"/>
              <a:gd name="connsiteY81" fmla="*/ 296424 h 827058"/>
              <a:gd name="connsiteX82" fmla="*/ 297156 w 827058"/>
              <a:gd name="connsiteY82" fmla="*/ 289836 h 827058"/>
              <a:gd name="connsiteX83" fmla="*/ 303743 w 827058"/>
              <a:gd name="connsiteY83" fmla="*/ 296424 h 827058"/>
              <a:gd name="connsiteX84" fmla="*/ 308134 w 827058"/>
              <a:gd name="connsiteY84" fmla="*/ 451589 h 827058"/>
              <a:gd name="connsiteX85" fmla="*/ 303743 w 827058"/>
              <a:gd name="connsiteY85" fmla="*/ 522584 h 827058"/>
              <a:gd name="connsiteX86" fmla="*/ 335215 w 827058"/>
              <a:gd name="connsiteY86" fmla="*/ 522584 h 827058"/>
              <a:gd name="connsiteX87" fmla="*/ 327164 w 827058"/>
              <a:gd name="connsiteY87" fmla="*/ 530635 h 827058"/>
              <a:gd name="connsiteX88" fmla="*/ 319113 w 827058"/>
              <a:gd name="connsiteY88" fmla="*/ 522584 h 827058"/>
              <a:gd name="connsiteX89" fmla="*/ 314721 w 827058"/>
              <a:gd name="connsiteY89" fmla="*/ 451589 h 827058"/>
              <a:gd name="connsiteX90" fmla="*/ 319113 w 827058"/>
              <a:gd name="connsiteY90" fmla="*/ 300815 h 827058"/>
              <a:gd name="connsiteX91" fmla="*/ 327164 w 827058"/>
              <a:gd name="connsiteY91" fmla="*/ 292764 h 827058"/>
              <a:gd name="connsiteX92" fmla="*/ 335215 w 827058"/>
              <a:gd name="connsiteY92" fmla="*/ 300815 h 827058"/>
              <a:gd name="connsiteX93" fmla="*/ 339606 w 827058"/>
              <a:gd name="connsiteY93" fmla="*/ 451589 h 827058"/>
              <a:gd name="connsiteX94" fmla="*/ 335215 w 827058"/>
              <a:gd name="connsiteY94" fmla="*/ 522584 h 827058"/>
              <a:gd name="connsiteX95" fmla="*/ 364491 w 827058"/>
              <a:gd name="connsiteY95" fmla="*/ 520388 h 827058"/>
              <a:gd name="connsiteX96" fmla="*/ 356440 w 827058"/>
              <a:gd name="connsiteY96" fmla="*/ 528439 h 827058"/>
              <a:gd name="connsiteX97" fmla="*/ 348389 w 827058"/>
              <a:gd name="connsiteY97" fmla="*/ 520388 h 827058"/>
              <a:gd name="connsiteX98" fmla="*/ 343998 w 827058"/>
              <a:gd name="connsiteY98" fmla="*/ 451589 h 827058"/>
              <a:gd name="connsiteX99" fmla="*/ 348389 w 827058"/>
              <a:gd name="connsiteY99" fmla="*/ 307402 h 827058"/>
              <a:gd name="connsiteX100" fmla="*/ 356440 w 827058"/>
              <a:gd name="connsiteY100" fmla="*/ 297155 h 827058"/>
              <a:gd name="connsiteX101" fmla="*/ 364491 w 827058"/>
              <a:gd name="connsiteY101" fmla="*/ 305207 h 827058"/>
              <a:gd name="connsiteX102" fmla="*/ 368883 w 827058"/>
              <a:gd name="connsiteY102" fmla="*/ 451589 h 827058"/>
              <a:gd name="connsiteX103" fmla="*/ 364491 w 827058"/>
              <a:gd name="connsiteY103" fmla="*/ 520388 h 827058"/>
              <a:gd name="connsiteX104" fmla="*/ 391572 w 827058"/>
              <a:gd name="connsiteY104" fmla="*/ 520388 h 827058"/>
              <a:gd name="connsiteX105" fmla="*/ 383521 w 827058"/>
              <a:gd name="connsiteY105" fmla="*/ 528439 h 827058"/>
              <a:gd name="connsiteX106" fmla="*/ 375470 w 827058"/>
              <a:gd name="connsiteY106" fmla="*/ 520388 h 827058"/>
              <a:gd name="connsiteX107" fmla="*/ 371079 w 827058"/>
              <a:gd name="connsiteY107" fmla="*/ 451589 h 827058"/>
              <a:gd name="connsiteX108" fmla="*/ 375470 w 827058"/>
              <a:gd name="connsiteY108" fmla="*/ 278126 h 827058"/>
              <a:gd name="connsiteX109" fmla="*/ 383521 w 827058"/>
              <a:gd name="connsiteY109" fmla="*/ 270075 h 827058"/>
              <a:gd name="connsiteX110" fmla="*/ 391572 w 827058"/>
              <a:gd name="connsiteY110" fmla="*/ 278126 h 827058"/>
              <a:gd name="connsiteX111" fmla="*/ 395964 w 827058"/>
              <a:gd name="connsiteY111" fmla="*/ 451589 h 827058"/>
              <a:gd name="connsiteX112" fmla="*/ 391572 w 827058"/>
              <a:gd name="connsiteY112" fmla="*/ 520388 h 827058"/>
              <a:gd name="connsiteX113" fmla="*/ 420848 w 827058"/>
              <a:gd name="connsiteY113" fmla="*/ 520388 h 827058"/>
              <a:gd name="connsiteX114" fmla="*/ 412797 w 827058"/>
              <a:gd name="connsiteY114" fmla="*/ 528439 h 827058"/>
              <a:gd name="connsiteX115" fmla="*/ 404746 w 827058"/>
              <a:gd name="connsiteY115" fmla="*/ 520388 h 827058"/>
              <a:gd name="connsiteX116" fmla="*/ 400355 w 827058"/>
              <a:gd name="connsiteY116" fmla="*/ 451589 h 827058"/>
              <a:gd name="connsiteX117" fmla="*/ 404746 w 827058"/>
              <a:gd name="connsiteY117" fmla="*/ 263488 h 827058"/>
              <a:gd name="connsiteX118" fmla="*/ 411334 w 827058"/>
              <a:gd name="connsiteY118" fmla="*/ 255437 h 827058"/>
              <a:gd name="connsiteX119" fmla="*/ 413529 w 827058"/>
              <a:gd name="connsiteY119" fmla="*/ 255437 h 827058"/>
              <a:gd name="connsiteX120" fmla="*/ 421580 w 827058"/>
              <a:gd name="connsiteY120" fmla="*/ 263488 h 827058"/>
              <a:gd name="connsiteX121" fmla="*/ 425972 w 827058"/>
              <a:gd name="connsiteY121" fmla="*/ 451589 h 827058"/>
              <a:gd name="connsiteX122" fmla="*/ 420848 w 827058"/>
              <a:gd name="connsiteY122" fmla="*/ 520388 h 827058"/>
              <a:gd name="connsiteX123" fmla="*/ 670430 w 827058"/>
              <a:gd name="connsiteY123" fmla="*/ 530635 h 827058"/>
              <a:gd name="connsiteX124" fmla="*/ 437682 w 827058"/>
              <a:gd name="connsiteY124" fmla="*/ 530635 h 827058"/>
              <a:gd name="connsiteX125" fmla="*/ 429631 w 827058"/>
              <a:gd name="connsiteY125" fmla="*/ 520388 h 827058"/>
              <a:gd name="connsiteX126" fmla="*/ 429631 w 827058"/>
              <a:gd name="connsiteY126" fmla="*/ 254705 h 827058"/>
              <a:gd name="connsiteX127" fmla="*/ 437682 w 827058"/>
              <a:gd name="connsiteY127" fmla="*/ 244458 h 827058"/>
              <a:gd name="connsiteX128" fmla="*/ 481597 w 827058"/>
              <a:gd name="connsiteY128" fmla="*/ 236407 h 827058"/>
              <a:gd name="connsiteX129" fmla="*/ 491844 w 827058"/>
              <a:gd name="connsiteY129" fmla="*/ 236407 h 827058"/>
              <a:gd name="connsiteX130" fmla="*/ 638226 w 827058"/>
              <a:gd name="connsiteY130" fmla="*/ 370346 h 827058"/>
              <a:gd name="connsiteX131" fmla="*/ 669698 w 827058"/>
              <a:gd name="connsiteY131" fmla="*/ 363760 h 827058"/>
              <a:gd name="connsiteX132" fmla="*/ 753136 w 827058"/>
              <a:gd name="connsiteY132" fmla="*/ 447197 h 827058"/>
              <a:gd name="connsiteX133" fmla="*/ 670430 w 827058"/>
              <a:gd name="connsiteY133" fmla="*/ 530635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2617" y="0"/>
                  <a:pt x="413529" y="0"/>
                </a:cubicBezTo>
                <a:close/>
                <a:moveTo>
                  <a:pt x="81974" y="488916"/>
                </a:moveTo>
                <a:cubicBezTo>
                  <a:pt x="81974" y="488916"/>
                  <a:pt x="81974" y="491112"/>
                  <a:pt x="79778" y="491112"/>
                </a:cubicBezTo>
                <a:cubicBezTo>
                  <a:pt x="79778" y="491112"/>
                  <a:pt x="77583" y="491112"/>
                  <a:pt x="77583" y="488916"/>
                </a:cubicBezTo>
                <a:lnTo>
                  <a:pt x="73191" y="451589"/>
                </a:lnTo>
                <a:lnTo>
                  <a:pt x="77583" y="414261"/>
                </a:lnTo>
                <a:cubicBezTo>
                  <a:pt x="77583" y="412065"/>
                  <a:pt x="79778" y="412065"/>
                  <a:pt x="79778" y="412065"/>
                </a:cubicBezTo>
                <a:cubicBezTo>
                  <a:pt x="79778" y="412065"/>
                  <a:pt x="81974" y="412065"/>
                  <a:pt x="81974" y="414261"/>
                </a:cubicBezTo>
                <a:lnTo>
                  <a:pt x="88561" y="451589"/>
                </a:lnTo>
                <a:lnTo>
                  <a:pt x="81974" y="488916"/>
                </a:lnTo>
                <a:close/>
                <a:moveTo>
                  <a:pt x="106859" y="511606"/>
                </a:moveTo>
                <a:cubicBezTo>
                  <a:pt x="106859" y="511606"/>
                  <a:pt x="106859" y="513801"/>
                  <a:pt x="104663" y="513801"/>
                </a:cubicBezTo>
                <a:cubicBezTo>
                  <a:pt x="104663" y="513801"/>
                  <a:pt x="102467" y="513801"/>
                  <a:pt x="102467" y="511606"/>
                </a:cubicBezTo>
                <a:lnTo>
                  <a:pt x="95880" y="450857"/>
                </a:lnTo>
                <a:lnTo>
                  <a:pt x="102467" y="390108"/>
                </a:lnTo>
                <a:lnTo>
                  <a:pt x="104663" y="387913"/>
                </a:lnTo>
                <a:cubicBezTo>
                  <a:pt x="104663" y="387913"/>
                  <a:pt x="106859" y="387913"/>
                  <a:pt x="106859" y="390108"/>
                </a:cubicBezTo>
                <a:lnTo>
                  <a:pt x="114910" y="450857"/>
                </a:lnTo>
                <a:lnTo>
                  <a:pt x="106859" y="511606"/>
                </a:lnTo>
                <a:close/>
                <a:moveTo>
                  <a:pt x="136135" y="520388"/>
                </a:moveTo>
                <a:cubicBezTo>
                  <a:pt x="136135" y="522584"/>
                  <a:pt x="133940" y="524780"/>
                  <a:pt x="133940" y="524780"/>
                </a:cubicBezTo>
                <a:cubicBezTo>
                  <a:pt x="131744" y="524780"/>
                  <a:pt x="129548" y="522584"/>
                  <a:pt x="129548" y="520388"/>
                </a:cubicBezTo>
                <a:lnTo>
                  <a:pt x="122961" y="451589"/>
                </a:lnTo>
                <a:lnTo>
                  <a:pt x="129548" y="378398"/>
                </a:lnTo>
                <a:cubicBezTo>
                  <a:pt x="129548" y="376202"/>
                  <a:pt x="131744" y="376202"/>
                  <a:pt x="131744" y="374006"/>
                </a:cubicBezTo>
                <a:cubicBezTo>
                  <a:pt x="133940" y="374006"/>
                  <a:pt x="136135" y="376202"/>
                  <a:pt x="136135" y="378398"/>
                </a:cubicBezTo>
                <a:lnTo>
                  <a:pt x="142723" y="451589"/>
                </a:lnTo>
                <a:lnTo>
                  <a:pt x="136135" y="520388"/>
                </a:lnTo>
                <a:close/>
                <a:moveTo>
                  <a:pt x="163948" y="522584"/>
                </a:moveTo>
                <a:cubicBezTo>
                  <a:pt x="163948" y="524780"/>
                  <a:pt x="161752" y="526975"/>
                  <a:pt x="159556" y="526975"/>
                </a:cubicBezTo>
                <a:cubicBezTo>
                  <a:pt x="157361" y="526975"/>
                  <a:pt x="155165" y="524780"/>
                  <a:pt x="155165" y="522584"/>
                </a:cubicBezTo>
                <a:lnTo>
                  <a:pt x="148578" y="451589"/>
                </a:lnTo>
                <a:lnTo>
                  <a:pt x="155165" y="376202"/>
                </a:lnTo>
                <a:cubicBezTo>
                  <a:pt x="157361" y="374006"/>
                  <a:pt x="157361" y="371810"/>
                  <a:pt x="159556" y="371810"/>
                </a:cubicBezTo>
                <a:cubicBezTo>
                  <a:pt x="161752" y="371810"/>
                  <a:pt x="163948" y="374006"/>
                  <a:pt x="163948" y="376202"/>
                </a:cubicBezTo>
                <a:lnTo>
                  <a:pt x="170535" y="451589"/>
                </a:lnTo>
                <a:lnTo>
                  <a:pt x="163948" y="522584"/>
                </a:lnTo>
                <a:close/>
                <a:moveTo>
                  <a:pt x="191029" y="524780"/>
                </a:moveTo>
                <a:cubicBezTo>
                  <a:pt x="191029" y="526975"/>
                  <a:pt x="188833" y="529171"/>
                  <a:pt x="186637" y="529171"/>
                </a:cubicBezTo>
                <a:cubicBezTo>
                  <a:pt x="184441" y="529171"/>
                  <a:pt x="182246" y="526975"/>
                  <a:pt x="182246" y="524780"/>
                </a:cubicBezTo>
                <a:lnTo>
                  <a:pt x="177854" y="451589"/>
                </a:lnTo>
                <a:lnTo>
                  <a:pt x="182246" y="382789"/>
                </a:lnTo>
                <a:cubicBezTo>
                  <a:pt x="182246" y="380593"/>
                  <a:pt x="184441" y="378398"/>
                  <a:pt x="188833" y="378398"/>
                </a:cubicBezTo>
                <a:cubicBezTo>
                  <a:pt x="191029" y="378398"/>
                  <a:pt x="193224" y="380593"/>
                  <a:pt x="193224" y="382789"/>
                </a:cubicBezTo>
                <a:lnTo>
                  <a:pt x="199811" y="451589"/>
                </a:lnTo>
                <a:lnTo>
                  <a:pt x="191029" y="524780"/>
                </a:lnTo>
                <a:close/>
                <a:moveTo>
                  <a:pt x="220305" y="524780"/>
                </a:moveTo>
                <a:cubicBezTo>
                  <a:pt x="220305" y="526975"/>
                  <a:pt x="218109" y="529171"/>
                  <a:pt x="213718" y="529171"/>
                </a:cubicBezTo>
                <a:cubicBezTo>
                  <a:pt x="211522" y="529171"/>
                  <a:pt x="209326" y="526975"/>
                  <a:pt x="209326" y="524780"/>
                </a:cubicBezTo>
                <a:lnTo>
                  <a:pt x="202739" y="451589"/>
                </a:lnTo>
                <a:lnTo>
                  <a:pt x="209326" y="338874"/>
                </a:lnTo>
                <a:cubicBezTo>
                  <a:pt x="209326" y="336679"/>
                  <a:pt x="211522" y="334483"/>
                  <a:pt x="215914" y="334483"/>
                </a:cubicBezTo>
                <a:cubicBezTo>
                  <a:pt x="218109" y="334483"/>
                  <a:pt x="220305" y="336679"/>
                  <a:pt x="220305" y="338874"/>
                </a:cubicBezTo>
                <a:lnTo>
                  <a:pt x="226892" y="451589"/>
                </a:lnTo>
                <a:lnTo>
                  <a:pt x="220305" y="524780"/>
                </a:lnTo>
                <a:close/>
                <a:moveTo>
                  <a:pt x="249581" y="524780"/>
                </a:moveTo>
                <a:cubicBezTo>
                  <a:pt x="249581" y="529171"/>
                  <a:pt x="245190" y="531367"/>
                  <a:pt x="242994" y="531367"/>
                </a:cubicBezTo>
                <a:cubicBezTo>
                  <a:pt x="238603" y="531367"/>
                  <a:pt x="236407" y="529171"/>
                  <a:pt x="236407" y="524780"/>
                </a:cubicBezTo>
                <a:lnTo>
                  <a:pt x="232016" y="451589"/>
                </a:lnTo>
                <a:lnTo>
                  <a:pt x="236407" y="313258"/>
                </a:lnTo>
                <a:cubicBezTo>
                  <a:pt x="236407" y="308866"/>
                  <a:pt x="238603" y="306671"/>
                  <a:pt x="242994" y="306671"/>
                </a:cubicBezTo>
                <a:cubicBezTo>
                  <a:pt x="247386" y="306671"/>
                  <a:pt x="249581" y="308866"/>
                  <a:pt x="249581" y="313258"/>
                </a:cubicBezTo>
                <a:lnTo>
                  <a:pt x="256169" y="451589"/>
                </a:lnTo>
                <a:lnTo>
                  <a:pt x="249581" y="524780"/>
                </a:lnTo>
                <a:close/>
                <a:moveTo>
                  <a:pt x="276662" y="522584"/>
                </a:moveTo>
                <a:cubicBezTo>
                  <a:pt x="276662" y="526975"/>
                  <a:pt x="274466" y="529171"/>
                  <a:pt x="270075" y="529171"/>
                </a:cubicBezTo>
                <a:cubicBezTo>
                  <a:pt x="265683" y="529171"/>
                  <a:pt x="263488" y="526975"/>
                  <a:pt x="263488" y="522584"/>
                </a:cubicBezTo>
                <a:lnTo>
                  <a:pt x="259096" y="451589"/>
                </a:lnTo>
                <a:lnTo>
                  <a:pt x="263488" y="300815"/>
                </a:lnTo>
                <a:cubicBezTo>
                  <a:pt x="263488" y="298619"/>
                  <a:pt x="265683" y="294228"/>
                  <a:pt x="270075" y="294228"/>
                </a:cubicBezTo>
                <a:cubicBezTo>
                  <a:pt x="274466" y="294228"/>
                  <a:pt x="276662" y="296424"/>
                  <a:pt x="276662" y="300815"/>
                </a:cubicBezTo>
                <a:lnTo>
                  <a:pt x="281054" y="451589"/>
                </a:lnTo>
                <a:lnTo>
                  <a:pt x="276662" y="522584"/>
                </a:lnTo>
                <a:close/>
                <a:moveTo>
                  <a:pt x="303743" y="522584"/>
                </a:moveTo>
                <a:cubicBezTo>
                  <a:pt x="303743" y="526975"/>
                  <a:pt x="301547" y="529171"/>
                  <a:pt x="297156" y="529171"/>
                </a:cubicBezTo>
                <a:cubicBezTo>
                  <a:pt x="292764" y="529171"/>
                  <a:pt x="290568" y="526975"/>
                  <a:pt x="290568" y="522584"/>
                </a:cubicBezTo>
                <a:lnTo>
                  <a:pt x="286177" y="451589"/>
                </a:lnTo>
                <a:lnTo>
                  <a:pt x="290568" y="296424"/>
                </a:lnTo>
                <a:cubicBezTo>
                  <a:pt x="290568" y="292032"/>
                  <a:pt x="294960" y="289836"/>
                  <a:pt x="297156" y="289836"/>
                </a:cubicBezTo>
                <a:cubicBezTo>
                  <a:pt x="299351" y="289836"/>
                  <a:pt x="303743" y="292032"/>
                  <a:pt x="303743" y="296424"/>
                </a:cubicBezTo>
                <a:lnTo>
                  <a:pt x="308134" y="451589"/>
                </a:lnTo>
                <a:lnTo>
                  <a:pt x="303743" y="522584"/>
                </a:lnTo>
                <a:close/>
                <a:moveTo>
                  <a:pt x="335215" y="522584"/>
                </a:moveTo>
                <a:cubicBezTo>
                  <a:pt x="335215" y="526975"/>
                  <a:pt x="330824" y="530635"/>
                  <a:pt x="327164" y="530635"/>
                </a:cubicBezTo>
                <a:cubicBezTo>
                  <a:pt x="322773" y="530635"/>
                  <a:pt x="319113" y="526244"/>
                  <a:pt x="319113" y="522584"/>
                </a:cubicBezTo>
                <a:lnTo>
                  <a:pt x="314721" y="451589"/>
                </a:lnTo>
                <a:lnTo>
                  <a:pt x="319113" y="300815"/>
                </a:lnTo>
                <a:cubicBezTo>
                  <a:pt x="319113" y="296424"/>
                  <a:pt x="323504" y="292764"/>
                  <a:pt x="327164" y="292764"/>
                </a:cubicBezTo>
                <a:cubicBezTo>
                  <a:pt x="331555" y="292764"/>
                  <a:pt x="335215" y="297155"/>
                  <a:pt x="335215" y="300815"/>
                </a:cubicBezTo>
                <a:lnTo>
                  <a:pt x="339606" y="451589"/>
                </a:lnTo>
                <a:lnTo>
                  <a:pt x="335215" y="522584"/>
                </a:lnTo>
                <a:close/>
                <a:moveTo>
                  <a:pt x="364491" y="520388"/>
                </a:moveTo>
                <a:cubicBezTo>
                  <a:pt x="364491" y="524780"/>
                  <a:pt x="360100" y="528439"/>
                  <a:pt x="356440" y="528439"/>
                </a:cubicBezTo>
                <a:cubicBezTo>
                  <a:pt x="352781" y="528439"/>
                  <a:pt x="348389" y="524048"/>
                  <a:pt x="348389" y="520388"/>
                </a:cubicBezTo>
                <a:lnTo>
                  <a:pt x="343998" y="451589"/>
                </a:lnTo>
                <a:lnTo>
                  <a:pt x="348389" y="307402"/>
                </a:lnTo>
                <a:cubicBezTo>
                  <a:pt x="348389" y="300815"/>
                  <a:pt x="350585" y="299352"/>
                  <a:pt x="356440" y="297155"/>
                </a:cubicBezTo>
                <a:cubicBezTo>
                  <a:pt x="360832" y="297155"/>
                  <a:pt x="364491" y="301547"/>
                  <a:pt x="364491" y="305207"/>
                </a:cubicBezTo>
                <a:lnTo>
                  <a:pt x="368883" y="451589"/>
                </a:lnTo>
                <a:lnTo>
                  <a:pt x="364491" y="520388"/>
                </a:lnTo>
                <a:close/>
                <a:moveTo>
                  <a:pt x="391572" y="520388"/>
                </a:moveTo>
                <a:cubicBezTo>
                  <a:pt x="391572" y="524780"/>
                  <a:pt x="387181" y="528439"/>
                  <a:pt x="383521" y="528439"/>
                </a:cubicBezTo>
                <a:cubicBezTo>
                  <a:pt x="379861" y="528439"/>
                  <a:pt x="375470" y="524048"/>
                  <a:pt x="375470" y="520388"/>
                </a:cubicBezTo>
                <a:lnTo>
                  <a:pt x="371079" y="451589"/>
                </a:lnTo>
                <a:lnTo>
                  <a:pt x="375470" y="278126"/>
                </a:lnTo>
                <a:cubicBezTo>
                  <a:pt x="375470" y="273735"/>
                  <a:pt x="379861" y="270075"/>
                  <a:pt x="383521" y="270075"/>
                </a:cubicBezTo>
                <a:cubicBezTo>
                  <a:pt x="387181" y="270075"/>
                  <a:pt x="391572" y="274466"/>
                  <a:pt x="391572" y="278126"/>
                </a:cubicBezTo>
                <a:lnTo>
                  <a:pt x="395964" y="451589"/>
                </a:lnTo>
                <a:lnTo>
                  <a:pt x="391572" y="520388"/>
                </a:lnTo>
                <a:close/>
                <a:moveTo>
                  <a:pt x="420848" y="520388"/>
                </a:moveTo>
                <a:cubicBezTo>
                  <a:pt x="420848" y="524780"/>
                  <a:pt x="416457" y="528439"/>
                  <a:pt x="412797" y="528439"/>
                </a:cubicBezTo>
                <a:cubicBezTo>
                  <a:pt x="408406" y="528439"/>
                  <a:pt x="404746" y="524048"/>
                  <a:pt x="404746" y="520388"/>
                </a:cubicBezTo>
                <a:lnTo>
                  <a:pt x="400355" y="451589"/>
                </a:lnTo>
                <a:lnTo>
                  <a:pt x="404746" y="263488"/>
                </a:lnTo>
                <a:cubicBezTo>
                  <a:pt x="404746" y="259096"/>
                  <a:pt x="406942" y="255437"/>
                  <a:pt x="411334" y="255437"/>
                </a:cubicBezTo>
                <a:lnTo>
                  <a:pt x="413529" y="255437"/>
                </a:lnTo>
                <a:cubicBezTo>
                  <a:pt x="417921" y="255437"/>
                  <a:pt x="421580" y="259828"/>
                  <a:pt x="421580" y="263488"/>
                </a:cubicBezTo>
                <a:lnTo>
                  <a:pt x="425972" y="451589"/>
                </a:lnTo>
                <a:lnTo>
                  <a:pt x="420848" y="520388"/>
                </a:lnTo>
                <a:close/>
                <a:moveTo>
                  <a:pt x="670430" y="530635"/>
                </a:moveTo>
                <a:lnTo>
                  <a:pt x="437682" y="530635"/>
                </a:lnTo>
                <a:cubicBezTo>
                  <a:pt x="433291" y="528439"/>
                  <a:pt x="429631" y="524048"/>
                  <a:pt x="429631" y="520388"/>
                </a:cubicBezTo>
                <a:lnTo>
                  <a:pt x="429631" y="254705"/>
                </a:lnTo>
                <a:cubicBezTo>
                  <a:pt x="429631" y="248118"/>
                  <a:pt x="431827" y="246654"/>
                  <a:pt x="437682" y="244458"/>
                </a:cubicBezTo>
                <a:cubicBezTo>
                  <a:pt x="452320" y="240067"/>
                  <a:pt x="466959" y="236407"/>
                  <a:pt x="481597" y="236407"/>
                </a:cubicBezTo>
                <a:cubicBezTo>
                  <a:pt x="485988" y="236407"/>
                  <a:pt x="488184" y="236407"/>
                  <a:pt x="491844" y="236407"/>
                </a:cubicBezTo>
                <a:cubicBezTo>
                  <a:pt x="569426" y="236407"/>
                  <a:pt x="632370" y="294960"/>
                  <a:pt x="638226" y="370346"/>
                </a:cubicBezTo>
                <a:cubicBezTo>
                  <a:pt x="646277" y="365955"/>
                  <a:pt x="659451" y="363760"/>
                  <a:pt x="669698" y="363760"/>
                </a:cubicBezTo>
                <a:cubicBezTo>
                  <a:pt x="715808" y="363760"/>
                  <a:pt x="753136" y="401087"/>
                  <a:pt x="753136" y="447197"/>
                </a:cubicBezTo>
                <a:cubicBezTo>
                  <a:pt x="753868" y="493308"/>
                  <a:pt x="716540" y="530635"/>
                  <a:pt x="670430" y="5306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4" name="Gráfico 2">
            <a:extLst>
              <a:ext uri="{FF2B5EF4-FFF2-40B4-BE49-F238E27FC236}">
                <a16:creationId xmlns:a16="http://schemas.microsoft.com/office/drawing/2014/main" id="{3915D559-2154-5594-6A5C-455CC4AB81AF}"/>
              </a:ext>
            </a:extLst>
          </p:cNvPr>
          <p:cNvGrpSpPr/>
          <p:nvPr/>
        </p:nvGrpSpPr>
        <p:grpSpPr>
          <a:xfrm>
            <a:off x="10157024" y="3236481"/>
            <a:ext cx="582096" cy="582096"/>
            <a:chOff x="8430793" y="4819629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0BA91E0-FE8A-3D0F-9914-A596F03E2749}"/>
                </a:ext>
              </a:extLst>
            </p:cNvPr>
            <p:cNvSpPr/>
            <p:nvPr/>
          </p:nvSpPr>
          <p:spPr>
            <a:xfrm>
              <a:off x="8856765" y="5142909"/>
              <a:ext cx="86420" cy="147338"/>
            </a:xfrm>
            <a:custGeom>
              <a:avLst/>
              <a:gdLst>
                <a:gd name="connsiteX0" fmla="*/ 70995 w 86420"/>
                <a:gd name="connsiteY0" fmla="*/ 117331 h 147338"/>
                <a:gd name="connsiteX1" fmla="*/ 38059 w 86420"/>
                <a:gd name="connsiteY1" fmla="*/ 117331 h 147338"/>
                <a:gd name="connsiteX2" fmla="*/ 34400 w 86420"/>
                <a:gd name="connsiteY2" fmla="*/ 113671 h 147338"/>
                <a:gd name="connsiteX3" fmla="*/ 34400 w 86420"/>
                <a:gd name="connsiteY3" fmla="*/ 19255 h 147338"/>
                <a:gd name="connsiteX4" fmla="*/ 33668 w 86420"/>
                <a:gd name="connsiteY4" fmla="*/ 12668 h 147338"/>
                <a:gd name="connsiteX5" fmla="*/ 15370 w 86420"/>
                <a:gd name="connsiteY5" fmla="*/ 225 h 147338"/>
                <a:gd name="connsiteX6" fmla="*/ 0 w 86420"/>
                <a:gd name="connsiteY6" fmla="*/ 17059 h 147338"/>
                <a:gd name="connsiteX7" fmla="*/ 0 w 86420"/>
                <a:gd name="connsiteY7" fmla="*/ 74148 h 147338"/>
                <a:gd name="connsiteX8" fmla="*/ 0 w 86420"/>
                <a:gd name="connsiteY8" fmla="*/ 131969 h 147338"/>
                <a:gd name="connsiteX9" fmla="*/ 14638 w 86420"/>
                <a:gd name="connsiteY9" fmla="*/ 147339 h 147338"/>
                <a:gd name="connsiteX10" fmla="*/ 71727 w 86420"/>
                <a:gd name="connsiteY10" fmla="*/ 147339 h 147338"/>
                <a:gd name="connsiteX11" fmla="*/ 86365 w 86420"/>
                <a:gd name="connsiteY11" fmla="*/ 131237 h 147338"/>
                <a:gd name="connsiteX12" fmla="*/ 70995 w 86420"/>
                <a:gd name="connsiteY12" fmla="*/ 117331 h 14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420" h="147338">
                  <a:moveTo>
                    <a:pt x="70995" y="117331"/>
                  </a:moveTo>
                  <a:cubicBezTo>
                    <a:pt x="60017" y="117331"/>
                    <a:pt x="49038" y="117331"/>
                    <a:pt x="38059" y="117331"/>
                  </a:cubicBezTo>
                  <a:cubicBezTo>
                    <a:pt x="35132" y="117331"/>
                    <a:pt x="34400" y="116598"/>
                    <a:pt x="34400" y="113671"/>
                  </a:cubicBezTo>
                  <a:cubicBezTo>
                    <a:pt x="34400" y="82199"/>
                    <a:pt x="34400" y="50727"/>
                    <a:pt x="34400" y="19255"/>
                  </a:cubicBezTo>
                  <a:cubicBezTo>
                    <a:pt x="34400" y="17059"/>
                    <a:pt x="34400" y="14863"/>
                    <a:pt x="33668" y="12668"/>
                  </a:cubicBezTo>
                  <a:cubicBezTo>
                    <a:pt x="31472" y="4616"/>
                    <a:pt x="23421" y="-1239"/>
                    <a:pt x="15370" y="225"/>
                  </a:cubicBezTo>
                  <a:cubicBezTo>
                    <a:pt x="5855" y="1689"/>
                    <a:pt x="0" y="8276"/>
                    <a:pt x="0" y="17059"/>
                  </a:cubicBezTo>
                  <a:cubicBezTo>
                    <a:pt x="0" y="36088"/>
                    <a:pt x="0" y="55118"/>
                    <a:pt x="0" y="74148"/>
                  </a:cubicBezTo>
                  <a:cubicBezTo>
                    <a:pt x="0" y="93178"/>
                    <a:pt x="0" y="112207"/>
                    <a:pt x="0" y="131969"/>
                  </a:cubicBezTo>
                  <a:cubicBezTo>
                    <a:pt x="0" y="140020"/>
                    <a:pt x="6587" y="147339"/>
                    <a:pt x="14638" y="147339"/>
                  </a:cubicBezTo>
                  <a:cubicBezTo>
                    <a:pt x="33668" y="147339"/>
                    <a:pt x="52698" y="147339"/>
                    <a:pt x="71727" y="147339"/>
                  </a:cubicBezTo>
                  <a:cubicBezTo>
                    <a:pt x="80510" y="147339"/>
                    <a:pt x="87097" y="139288"/>
                    <a:pt x="86365" y="131237"/>
                  </a:cubicBezTo>
                  <a:cubicBezTo>
                    <a:pt x="86365" y="123918"/>
                    <a:pt x="79778" y="117331"/>
                    <a:pt x="70995" y="11733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A72A6241-2DB0-72FC-3A07-2B891185D541}"/>
                </a:ext>
              </a:extLst>
            </p:cNvPr>
            <p:cNvSpPr/>
            <p:nvPr/>
          </p:nvSpPr>
          <p:spPr>
            <a:xfrm>
              <a:off x="8622553" y="5143134"/>
              <a:ext cx="119370" cy="150200"/>
            </a:xfrm>
            <a:custGeom>
              <a:avLst/>
              <a:gdLst>
                <a:gd name="connsiteX0" fmla="*/ 106859 w 119370"/>
                <a:gd name="connsiteY0" fmla="*/ 32936 h 150200"/>
                <a:gd name="connsiteX1" fmla="*/ 119301 w 119370"/>
                <a:gd name="connsiteY1" fmla="*/ 14638 h 150200"/>
                <a:gd name="connsiteX2" fmla="*/ 102467 w 119370"/>
                <a:gd name="connsiteY2" fmla="*/ 0 h 150200"/>
                <a:gd name="connsiteX3" fmla="*/ 16834 w 119370"/>
                <a:gd name="connsiteY3" fmla="*/ 0 h 150200"/>
                <a:gd name="connsiteX4" fmla="*/ 0 w 119370"/>
                <a:gd name="connsiteY4" fmla="*/ 16834 h 150200"/>
                <a:gd name="connsiteX5" fmla="*/ 17566 w 119370"/>
                <a:gd name="connsiteY5" fmla="*/ 32936 h 150200"/>
                <a:gd name="connsiteX6" fmla="*/ 40255 w 119370"/>
                <a:gd name="connsiteY6" fmla="*/ 32936 h 150200"/>
                <a:gd name="connsiteX7" fmla="*/ 43182 w 119370"/>
                <a:gd name="connsiteY7" fmla="*/ 36596 h 150200"/>
                <a:gd name="connsiteX8" fmla="*/ 43182 w 119370"/>
                <a:gd name="connsiteY8" fmla="*/ 84901 h 150200"/>
                <a:gd name="connsiteX9" fmla="*/ 43182 w 119370"/>
                <a:gd name="connsiteY9" fmla="*/ 133208 h 150200"/>
                <a:gd name="connsiteX10" fmla="*/ 65872 w 119370"/>
                <a:gd name="connsiteY10" fmla="*/ 149309 h 150200"/>
                <a:gd name="connsiteX11" fmla="*/ 77582 w 119370"/>
                <a:gd name="connsiteY11" fmla="*/ 132476 h 150200"/>
                <a:gd name="connsiteX12" fmla="*/ 77582 w 119370"/>
                <a:gd name="connsiteY12" fmla="*/ 36596 h 150200"/>
                <a:gd name="connsiteX13" fmla="*/ 80510 w 119370"/>
                <a:gd name="connsiteY13" fmla="*/ 33668 h 150200"/>
                <a:gd name="connsiteX14" fmla="*/ 103199 w 119370"/>
                <a:gd name="connsiteY14" fmla="*/ 33668 h 150200"/>
                <a:gd name="connsiteX15" fmla="*/ 106859 w 119370"/>
                <a:gd name="connsiteY15" fmla="*/ 32936 h 15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9370" h="150200">
                  <a:moveTo>
                    <a:pt x="106859" y="32936"/>
                  </a:moveTo>
                  <a:cubicBezTo>
                    <a:pt x="114910" y="30740"/>
                    <a:pt x="120033" y="23421"/>
                    <a:pt x="119301" y="14638"/>
                  </a:cubicBezTo>
                  <a:cubicBezTo>
                    <a:pt x="118570" y="6587"/>
                    <a:pt x="111250" y="0"/>
                    <a:pt x="102467" y="0"/>
                  </a:cubicBezTo>
                  <a:cubicBezTo>
                    <a:pt x="73923" y="0"/>
                    <a:pt x="45379" y="0"/>
                    <a:pt x="16834" y="0"/>
                  </a:cubicBezTo>
                  <a:cubicBezTo>
                    <a:pt x="6587" y="0"/>
                    <a:pt x="0" y="7319"/>
                    <a:pt x="0" y="16834"/>
                  </a:cubicBezTo>
                  <a:cubicBezTo>
                    <a:pt x="0" y="26349"/>
                    <a:pt x="7319" y="32936"/>
                    <a:pt x="17566" y="32936"/>
                  </a:cubicBezTo>
                  <a:cubicBezTo>
                    <a:pt x="24885" y="32936"/>
                    <a:pt x="32936" y="32936"/>
                    <a:pt x="40255" y="32936"/>
                  </a:cubicBezTo>
                  <a:cubicBezTo>
                    <a:pt x="43182" y="32936"/>
                    <a:pt x="43182" y="33668"/>
                    <a:pt x="43182" y="36596"/>
                  </a:cubicBezTo>
                  <a:cubicBezTo>
                    <a:pt x="43182" y="52698"/>
                    <a:pt x="43182" y="68799"/>
                    <a:pt x="43182" y="84901"/>
                  </a:cubicBezTo>
                  <a:cubicBezTo>
                    <a:pt x="43182" y="101004"/>
                    <a:pt x="43182" y="117106"/>
                    <a:pt x="43182" y="133208"/>
                  </a:cubicBezTo>
                  <a:cubicBezTo>
                    <a:pt x="43182" y="144918"/>
                    <a:pt x="54161" y="152969"/>
                    <a:pt x="65872" y="149309"/>
                  </a:cubicBezTo>
                  <a:cubicBezTo>
                    <a:pt x="73191" y="147114"/>
                    <a:pt x="77582" y="140527"/>
                    <a:pt x="77582" y="132476"/>
                  </a:cubicBezTo>
                  <a:cubicBezTo>
                    <a:pt x="77582" y="100272"/>
                    <a:pt x="77582" y="68068"/>
                    <a:pt x="77582" y="36596"/>
                  </a:cubicBezTo>
                  <a:cubicBezTo>
                    <a:pt x="77582" y="34400"/>
                    <a:pt x="78314" y="33668"/>
                    <a:pt x="80510" y="33668"/>
                  </a:cubicBezTo>
                  <a:cubicBezTo>
                    <a:pt x="87829" y="33668"/>
                    <a:pt x="95880" y="33668"/>
                    <a:pt x="103199" y="33668"/>
                  </a:cubicBezTo>
                  <a:cubicBezTo>
                    <a:pt x="103931" y="33668"/>
                    <a:pt x="105395" y="33668"/>
                    <a:pt x="106859" y="3293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A124484F-9E32-7732-6101-D9958010438E}"/>
                </a:ext>
              </a:extLst>
            </p:cNvPr>
            <p:cNvSpPr/>
            <p:nvPr/>
          </p:nvSpPr>
          <p:spPr>
            <a:xfrm>
              <a:off x="8717098" y="5143476"/>
              <a:ext cx="131074" cy="150431"/>
            </a:xfrm>
            <a:custGeom>
              <a:avLst/>
              <a:gdLst>
                <a:gd name="connsiteX0" fmla="*/ 106731 w 131074"/>
                <a:gd name="connsiteY0" fmla="*/ 66261 h 150431"/>
                <a:gd name="connsiteX1" fmla="*/ 87701 w 131074"/>
                <a:gd name="connsiteY1" fmla="*/ 16492 h 150431"/>
                <a:gd name="connsiteX2" fmla="*/ 61352 w 131074"/>
                <a:gd name="connsiteY2" fmla="*/ 390 h 150431"/>
                <a:gd name="connsiteX3" fmla="*/ 42323 w 131074"/>
                <a:gd name="connsiteY3" fmla="*/ 17223 h 150431"/>
                <a:gd name="connsiteX4" fmla="*/ 7923 w 131074"/>
                <a:gd name="connsiteY4" fmla="*/ 107980 h 150431"/>
                <a:gd name="connsiteX5" fmla="*/ 604 w 131074"/>
                <a:gd name="connsiteY5" fmla="*/ 129938 h 150431"/>
                <a:gd name="connsiteX6" fmla="*/ 13778 w 131074"/>
                <a:gd name="connsiteY6" fmla="*/ 149699 h 150431"/>
                <a:gd name="connsiteX7" fmla="*/ 32076 w 131074"/>
                <a:gd name="connsiteY7" fmla="*/ 139452 h 150431"/>
                <a:gd name="connsiteX8" fmla="*/ 38663 w 131074"/>
                <a:gd name="connsiteY8" fmla="*/ 122619 h 150431"/>
                <a:gd name="connsiteX9" fmla="*/ 41591 w 131074"/>
                <a:gd name="connsiteY9" fmla="*/ 120423 h 150431"/>
                <a:gd name="connsiteX10" fmla="*/ 65012 w 131074"/>
                <a:gd name="connsiteY10" fmla="*/ 120423 h 150431"/>
                <a:gd name="connsiteX11" fmla="*/ 88433 w 131074"/>
                <a:gd name="connsiteY11" fmla="*/ 120423 h 150431"/>
                <a:gd name="connsiteX12" fmla="*/ 92093 w 131074"/>
                <a:gd name="connsiteY12" fmla="*/ 123350 h 150431"/>
                <a:gd name="connsiteX13" fmla="*/ 98679 w 131074"/>
                <a:gd name="connsiteY13" fmla="*/ 140185 h 150431"/>
                <a:gd name="connsiteX14" fmla="*/ 112586 w 131074"/>
                <a:gd name="connsiteY14" fmla="*/ 150431 h 150431"/>
                <a:gd name="connsiteX15" fmla="*/ 123565 w 131074"/>
                <a:gd name="connsiteY15" fmla="*/ 148967 h 150431"/>
                <a:gd name="connsiteX16" fmla="*/ 130884 w 131074"/>
                <a:gd name="connsiteY16" fmla="*/ 138721 h 150431"/>
                <a:gd name="connsiteX17" fmla="*/ 127956 w 131074"/>
                <a:gd name="connsiteY17" fmla="*/ 122619 h 150431"/>
                <a:gd name="connsiteX18" fmla="*/ 106731 w 131074"/>
                <a:gd name="connsiteY18" fmla="*/ 66261 h 150431"/>
                <a:gd name="connsiteX19" fmla="*/ 60620 w 131074"/>
                <a:gd name="connsiteY19" fmla="*/ 90414 h 150431"/>
                <a:gd name="connsiteX20" fmla="*/ 50374 w 131074"/>
                <a:gd name="connsiteY20" fmla="*/ 90414 h 150431"/>
                <a:gd name="connsiteX21" fmla="*/ 48910 w 131074"/>
                <a:gd name="connsiteY21" fmla="*/ 88219 h 150431"/>
                <a:gd name="connsiteX22" fmla="*/ 62084 w 131074"/>
                <a:gd name="connsiteY22" fmla="*/ 51623 h 150431"/>
                <a:gd name="connsiteX23" fmla="*/ 65012 w 131074"/>
                <a:gd name="connsiteY23" fmla="*/ 42840 h 150431"/>
                <a:gd name="connsiteX24" fmla="*/ 81846 w 131074"/>
                <a:gd name="connsiteY24" fmla="*/ 91147 h 150431"/>
                <a:gd name="connsiteX25" fmla="*/ 60620 w 131074"/>
                <a:gd name="connsiteY25" fmla="*/ 90414 h 150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1074" h="150431">
                  <a:moveTo>
                    <a:pt x="106731" y="66261"/>
                  </a:moveTo>
                  <a:cubicBezTo>
                    <a:pt x="100143" y="49428"/>
                    <a:pt x="94288" y="33325"/>
                    <a:pt x="87701" y="16492"/>
                  </a:cubicBezTo>
                  <a:cubicBezTo>
                    <a:pt x="83310" y="5513"/>
                    <a:pt x="72331" y="-1806"/>
                    <a:pt x="61352" y="390"/>
                  </a:cubicBezTo>
                  <a:cubicBezTo>
                    <a:pt x="51837" y="2585"/>
                    <a:pt x="45982" y="8441"/>
                    <a:pt x="42323" y="17223"/>
                  </a:cubicBezTo>
                  <a:cubicBezTo>
                    <a:pt x="30612" y="47232"/>
                    <a:pt x="19633" y="77972"/>
                    <a:pt x="7923" y="107980"/>
                  </a:cubicBezTo>
                  <a:cubicBezTo>
                    <a:pt x="4995" y="115300"/>
                    <a:pt x="2068" y="121887"/>
                    <a:pt x="604" y="129938"/>
                  </a:cubicBezTo>
                  <a:cubicBezTo>
                    <a:pt x="-1592" y="142380"/>
                    <a:pt x="2068" y="148236"/>
                    <a:pt x="13778" y="149699"/>
                  </a:cubicBezTo>
                  <a:cubicBezTo>
                    <a:pt x="23293" y="151163"/>
                    <a:pt x="29148" y="147504"/>
                    <a:pt x="32076" y="139452"/>
                  </a:cubicBezTo>
                  <a:cubicBezTo>
                    <a:pt x="34271" y="133597"/>
                    <a:pt x="36467" y="128474"/>
                    <a:pt x="38663" y="122619"/>
                  </a:cubicBezTo>
                  <a:cubicBezTo>
                    <a:pt x="39395" y="121155"/>
                    <a:pt x="40127" y="120423"/>
                    <a:pt x="41591" y="120423"/>
                  </a:cubicBezTo>
                  <a:cubicBezTo>
                    <a:pt x="49642" y="120423"/>
                    <a:pt x="56961" y="120423"/>
                    <a:pt x="65012" y="120423"/>
                  </a:cubicBezTo>
                  <a:cubicBezTo>
                    <a:pt x="73063" y="120423"/>
                    <a:pt x="80382" y="120423"/>
                    <a:pt x="88433" y="120423"/>
                  </a:cubicBezTo>
                  <a:cubicBezTo>
                    <a:pt x="90629" y="120423"/>
                    <a:pt x="91360" y="121155"/>
                    <a:pt x="92093" y="123350"/>
                  </a:cubicBezTo>
                  <a:cubicBezTo>
                    <a:pt x="94288" y="129206"/>
                    <a:pt x="96484" y="134329"/>
                    <a:pt x="98679" y="140185"/>
                  </a:cubicBezTo>
                  <a:cubicBezTo>
                    <a:pt x="100876" y="147504"/>
                    <a:pt x="105999" y="149699"/>
                    <a:pt x="112586" y="150431"/>
                  </a:cubicBezTo>
                  <a:cubicBezTo>
                    <a:pt x="116245" y="150431"/>
                    <a:pt x="119905" y="149699"/>
                    <a:pt x="123565" y="148967"/>
                  </a:cubicBezTo>
                  <a:cubicBezTo>
                    <a:pt x="127956" y="147504"/>
                    <a:pt x="130884" y="143844"/>
                    <a:pt x="130884" y="138721"/>
                  </a:cubicBezTo>
                  <a:cubicBezTo>
                    <a:pt x="131615" y="132866"/>
                    <a:pt x="130152" y="127742"/>
                    <a:pt x="127956" y="122619"/>
                  </a:cubicBezTo>
                  <a:cubicBezTo>
                    <a:pt x="120637" y="103589"/>
                    <a:pt x="114050" y="84559"/>
                    <a:pt x="106731" y="66261"/>
                  </a:cubicBezTo>
                  <a:close/>
                  <a:moveTo>
                    <a:pt x="60620" y="90414"/>
                  </a:moveTo>
                  <a:cubicBezTo>
                    <a:pt x="56961" y="90414"/>
                    <a:pt x="54033" y="90414"/>
                    <a:pt x="50374" y="90414"/>
                  </a:cubicBezTo>
                  <a:cubicBezTo>
                    <a:pt x="48178" y="90414"/>
                    <a:pt x="48178" y="89683"/>
                    <a:pt x="48910" y="88219"/>
                  </a:cubicBezTo>
                  <a:cubicBezTo>
                    <a:pt x="53301" y="75776"/>
                    <a:pt x="57693" y="64066"/>
                    <a:pt x="62084" y="51623"/>
                  </a:cubicBezTo>
                  <a:cubicBezTo>
                    <a:pt x="62816" y="48696"/>
                    <a:pt x="64280" y="46500"/>
                    <a:pt x="65012" y="42840"/>
                  </a:cubicBezTo>
                  <a:cubicBezTo>
                    <a:pt x="70867" y="58942"/>
                    <a:pt x="75990" y="75044"/>
                    <a:pt x="81846" y="91147"/>
                  </a:cubicBezTo>
                  <a:cubicBezTo>
                    <a:pt x="75259" y="90414"/>
                    <a:pt x="67940" y="90414"/>
                    <a:pt x="60620" y="9041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0B35546D-1EC9-CCEC-A99F-D536DDEE29F4}"/>
                </a:ext>
              </a:extLst>
            </p:cNvPr>
            <p:cNvSpPr/>
            <p:nvPr/>
          </p:nvSpPr>
          <p:spPr>
            <a:xfrm>
              <a:off x="8951181" y="5143134"/>
              <a:ext cx="109365" cy="150530"/>
            </a:xfrm>
            <a:custGeom>
              <a:avLst/>
              <a:gdLst>
                <a:gd name="connsiteX0" fmla="*/ 65872 w 109365"/>
                <a:gd name="connsiteY0" fmla="*/ 69531 h 150530"/>
                <a:gd name="connsiteX1" fmla="*/ 65872 w 109365"/>
                <a:gd name="connsiteY1" fmla="*/ 65140 h 150530"/>
                <a:gd name="connsiteX2" fmla="*/ 101736 w 109365"/>
                <a:gd name="connsiteY2" fmla="*/ 29276 h 150530"/>
                <a:gd name="connsiteX3" fmla="*/ 106127 w 109365"/>
                <a:gd name="connsiteY3" fmla="*/ 22689 h 150530"/>
                <a:gd name="connsiteX4" fmla="*/ 98076 w 109365"/>
                <a:gd name="connsiteY4" fmla="*/ 4391 h 150530"/>
                <a:gd name="connsiteX5" fmla="*/ 79778 w 109365"/>
                <a:gd name="connsiteY5" fmla="*/ 6587 h 150530"/>
                <a:gd name="connsiteX6" fmla="*/ 36596 w 109365"/>
                <a:gd name="connsiteY6" fmla="*/ 49770 h 150530"/>
                <a:gd name="connsiteX7" fmla="*/ 34400 w 109365"/>
                <a:gd name="connsiteY7" fmla="*/ 52698 h 150530"/>
                <a:gd name="connsiteX8" fmla="*/ 33668 w 109365"/>
                <a:gd name="connsiteY8" fmla="*/ 51965 h 150530"/>
                <a:gd name="connsiteX9" fmla="*/ 33668 w 109365"/>
                <a:gd name="connsiteY9" fmla="*/ 49770 h 150530"/>
                <a:gd name="connsiteX10" fmla="*/ 33668 w 109365"/>
                <a:gd name="connsiteY10" fmla="*/ 16834 h 150530"/>
                <a:gd name="connsiteX11" fmla="*/ 16834 w 109365"/>
                <a:gd name="connsiteY11" fmla="*/ 0 h 150530"/>
                <a:gd name="connsiteX12" fmla="*/ 0 w 109365"/>
                <a:gd name="connsiteY12" fmla="*/ 17566 h 150530"/>
                <a:gd name="connsiteX13" fmla="*/ 0 w 109365"/>
                <a:gd name="connsiteY13" fmla="*/ 133208 h 150530"/>
                <a:gd name="connsiteX14" fmla="*/ 1464 w 109365"/>
                <a:gd name="connsiteY14" fmla="*/ 140527 h 150530"/>
                <a:gd name="connsiteX15" fmla="*/ 19762 w 109365"/>
                <a:gd name="connsiteY15" fmla="*/ 150042 h 150530"/>
                <a:gd name="connsiteX16" fmla="*/ 33668 w 109365"/>
                <a:gd name="connsiteY16" fmla="*/ 133940 h 150530"/>
                <a:gd name="connsiteX17" fmla="*/ 33668 w 109365"/>
                <a:gd name="connsiteY17" fmla="*/ 98808 h 150530"/>
                <a:gd name="connsiteX18" fmla="*/ 39523 w 109365"/>
                <a:gd name="connsiteY18" fmla="*/ 90757 h 150530"/>
                <a:gd name="connsiteX19" fmla="*/ 43183 w 109365"/>
                <a:gd name="connsiteY19" fmla="*/ 95148 h 150530"/>
                <a:gd name="connsiteX20" fmla="*/ 43915 w 109365"/>
                <a:gd name="connsiteY20" fmla="*/ 96612 h 150530"/>
                <a:gd name="connsiteX21" fmla="*/ 79047 w 109365"/>
                <a:gd name="connsiteY21" fmla="*/ 143454 h 150530"/>
                <a:gd name="connsiteX22" fmla="*/ 103931 w 109365"/>
                <a:gd name="connsiteY22" fmla="*/ 146382 h 150530"/>
                <a:gd name="connsiteX23" fmla="*/ 105395 w 109365"/>
                <a:gd name="connsiteY23" fmla="*/ 122961 h 150530"/>
                <a:gd name="connsiteX24" fmla="*/ 65872 w 109365"/>
                <a:gd name="connsiteY24" fmla="*/ 69531 h 15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9365" h="150530">
                  <a:moveTo>
                    <a:pt x="65872" y="69531"/>
                  </a:moveTo>
                  <a:cubicBezTo>
                    <a:pt x="64408" y="68068"/>
                    <a:pt x="64408" y="66604"/>
                    <a:pt x="65872" y="65140"/>
                  </a:cubicBezTo>
                  <a:cubicBezTo>
                    <a:pt x="77583" y="53429"/>
                    <a:pt x="89293" y="41719"/>
                    <a:pt x="101736" y="29276"/>
                  </a:cubicBezTo>
                  <a:cubicBezTo>
                    <a:pt x="103931" y="27081"/>
                    <a:pt x="105395" y="25617"/>
                    <a:pt x="106127" y="22689"/>
                  </a:cubicBezTo>
                  <a:cubicBezTo>
                    <a:pt x="108323" y="16102"/>
                    <a:pt x="104664" y="8051"/>
                    <a:pt x="98076" y="4391"/>
                  </a:cubicBezTo>
                  <a:cubicBezTo>
                    <a:pt x="91489" y="732"/>
                    <a:pt x="84902" y="1464"/>
                    <a:pt x="79778" y="6587"/>
                  </a:cubicBezTo>
                  <a:cubicBezTo>
                    <a:pt x="65140" y="21225"/>
                    <a:pt x="50502" y="35863"/>
                    <a:pt x="36596" y="49770"/>
                  </a:cubicBezTo>
                  <a:cubicBezTo>
                    <a:pt x="35864" y="50502"/>
                    <a:pt x="35132" y="51234"/>
                    <a:pt x="34400" y="52698"/>
                  </a:cubicBezTo>
                  <a:cubicBezTo>
                    <a:pt x="34400" y="52698"/>
                    <a:pt x="33668" y="51965"/>
                    <a:pt x="33668" y="51965"/>
                  </a:cubicBezTo>
                  <a:cubicBezTo>
                    <a:pt x="33668" y="51234"/>
                    <a:pt x="33668" y="50502"/>
                    <a:pt x="33668" y="49770"/>
                  </a:cubicBezTo>
                  <a:cubicBezTo>
                    <a:pt x="33668" y="38791"/>
                    <a:pt x="33668" y="27813"/>
                    <a:pt x="33668" y="16834"/>
                  </a:cubicBezTo>
                  <a:cubicBezTo>
                    <a:pt x="33668" y="7319"/>
                    <a:pt x="26349" y="0"/>
                    <a:pt x="16834" y="0"/>
                  </a:cubicBezTo>
                  <a:cubicBezTo>
                    <a:pt x="7319" y="0"/>
                    <a:pt x="0" y="7319"/>
                    <a:pt x="0" y="17566"/>
                  </a:cubicBezTo>
                  <a:cubicBezTo>
                    <a:pt x="0" y="56357"/>
                    <a:pt x="0" y="94416"/>
                    <a:pt x="0" y="133208"/>
                  </a:cubicBezTo>
                  <a:cubicBezTo>
                    <a:pt x="0" y="135403"/>
                    <a:pt x="732" y="138331"/>
                    <a:pt x="1464" y="140527"/>
                  </a:cubicBezTo>
                  <a:cubicBezTo>
                    <a:pt x="4392" y="147846"/>
                    <a:pt x="12443" y="151506"/>
                    <a:pt x="19762" y="150042"/>
                  </a:cubicBezTo>
                  <a:cubicBezTo>
                    <a:pt x="27813" y="148578"/>
                    <a:pt x="33668" y="141990"/>
                    <a:pt x="33668" y="133940"/>
                  </a:cubicBezTo>
                  <a:cubicBezTo>
                    <a:pt x="33668" y="122229"/>
                    <a:pt x="33668" y="110518"/>
                    <a:pt x="33668" y="98808"/>
                  </a:cubicBezTo>
                  <a:cubicBezTo>
                    <a:pt x="33668" y="96612"/>
                    <a:pt x="37328" y="90757"/>
                    <a:pt x="39523" y="90757"/>
                  </a:cubicBezTo>
                  <a:cubicBezTo>
                    <a:pt x="41719" y="90757"/>
                    <a:pt x="41719" y="93684"/>
                    <a:pt x="43183" y="95148"/>
                  </a:cubicBezTo>
                  <a:cubicBezTo>
                    <a:pt x="43183" y="95148"/>
                    <a:pt x="43915" y="95880"/>
                    <a:pt x="43915" y="96612"/>
                  </a:cubicBezTo>
                  <a:cubicBezTo>
                    <a:pt x="55625" y="111982"/>
                    <a:pt x="67336" y="128084"/>
                    <a:pt x="79047" y="143454"/>
                  </a:cubicBezTo>
                  <a:cubicBezTo>
                    <a:pt x="85634" y="151506"/>
                    <a:pt x="96612" y="152969"/>
                    <a:pt x="103931" y="146382"/>
                  </a:cubicBezTo>
                  <a:cubicBezTo>
                    <a:pt x="110519" y="140527"/>
                    <a:pt x="111250" y="130280"/>
                    <a:pt x="105395" y="122961"/>
                  </a:cubicBezTo>
                  <a:cubicBezTo>
                    <a:pt x="92221" y="104663"/>
                    <a:pt x="79047" y="87097"/>
                    <a:pt x="65872" y="6953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93BF5A5F-4208-5835-EFD6-CFA285B93EF4}"/>
                </a:ext>
              </a:extLst>
            </p:cNvPr>
            <p:cNvSpPr/>
            <p:nvPr/>
          </p:nvSpPr>
          <p:spPr>
            <a:xfrm>
              <a:off x="8430793" y="4819629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77749 w 827058"/>
                <a:gd name="connsiteY5" fmla="*/ 495503 h 827058"/>
                <a:gd name="connsiteX6" fmla="*/ 587724 w 827058"/>
                <a:gd name="connsiteY6" fmla="*/ 580405 h 827058"/>
                <a:gd name="connsiteX7" fmla="*/ 475010 w 827058"/>
                <a:gd name="connsiteY7" fmla="*/ 619928 h 827058"/>
                <a:gd name="connsiteX8" fmla="*/ 417921 w 827058"/>
                <a:gd name="connsiteY8" fmla="*/ 625052 h 827058"/>
                <a:gd name="connsiteX9" fmla="*/ 365955 w 827058"/>
                <a:gd name="connsiteY9" fmla="*/ 622124 h 827058"/>
                <a:gd name="connsiteX10" fmla="*/ 358636 w 827058"/>
                <a:gd name="connsiteY10" fmla="*/ 623588 h 827058"/>
                <a:gd name="connsiteX11" fmla="*/ 253973 w 827058"/>
                <a:gd name="connsiteY11" fmla="*/ 694583 h 827058"/>
                <a:gd name="connsiteX12" fmla="*/ 240799 w 827058"/>
                <a:gd name="connsiteY12" fmla="*/ 702634 h 827058"/>
                <a:gd name="connsiteX13" fmla="*/ 235675 w 827058"/>
                <a:gd name="connsiteY13" fmla="*/ 704098 h 827058"/>
                <a:gd name="connsiteX14" fmla="*/ 227624 w 827058"/>
                <a:gd name="connsiteY14" fmla="*/ 696047 h 827058"/>
                <a:gd name="connsiteX15" fmla="*/ 235675 w 827058"/>
                <a:gd name="connsiteY15" fmla="*/ 666770 h 827058"/>
                <a:gd name="connsiteX16" fmla="*/ 256900 w 827058"/>
                <a:gd name="connsiteY16" fmla="*/ 592847 h 827058"/>
                <a:gd name="connsiteX17" fmla="*/ 255437 w 827058"/>
                <a:gd name="connsiteY17" fmla="*/ 588456 h 827058"/>
                <a:gd name="connsiteX18" fmla="*/ 168339 w 827058"/>
                <a:gd name="connsiteY18" fmla="*/ 520388 h 827058"/>
                <a:gd name="connsiteX19" fmla="*/ 122961 w 827058"/>
                <a:gd name="connsiteY19" fmla="*/ 422312 h 827058"/>
                <a:gd name="connsiteX20" fmla="*/ 144186 w 827058"/>
                <a:gd name="connsiteY20" fmla="*/ 302279 h 827058"/>
                <a:gd name="connsiteX21" fmla="*/ 227624 w 827058"/>
                <a:gd name="connsiteY21" fmla="*/ 214450 h 827058"/>
                <a:gd name="connsiteX22" fmla="*/ 349121 w 827058"/>
                <a:gd name="connsiteY22" fmla="*/ 167608 h 827058"/>
                <a:gd name="connsiteX23" fmla="*/ 447197 w 827058"/>
                <a:gd name="connsiteY23" fmla="*/ 163216 h 827058"/>
                <a:gd name="connsiteX24" fmla="*/ 616269 w 827058"/>
                <a:gd name="connsiteY24" fmla="*/ 224697 h 827058"/>
                <a:gd name="connsiteX25" fmla="*/ 692387 w 827058"/>
                <a:gd name="connsiteY25" fmla="*/ 317649 h 827058"/>
                <a:gd name="connsiteX26" fmla="*/ 677749 w 827058"/>
                <a:gd name="connsiteY26" fmla="*/ 495503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77749" y="495503"/>
                  </a:moveTo>
                  <a:cubicBezTo>
                    <a:pt x="655791" y="532099"/>
                    <a:pt x="624319" y="559180"/>
                    <a:pt x="587724" y="580405"/>
                  </a:cubicBezTo>
                  <a:cubicBezTo>
                    <a:pt x="552592" y="600898"/>
                    <a:pt x="515265" y="613341"/>
                    <a:pt x="475010" y="619928"/>
                  </a:cubicBezTo>
                  <a:cubicBezTo>
                    <a:pt x="455980" y="622856"/>
                    <a:pt x="436951" y="625052"/>
                    <a:pt x="417921" y="625052"/>
                  </a:cubicBezTo>
                  <a:cubicBezTo>
                    <a:pt x="400355" y="625052"/>
                    <a:pt x="382789" y="624319"/>
                    <a:pt x="365955" y="622124"/>
                  </a:cubicBezTo>
                  <a:cubicBezTo>
                    <a:pt x="363027" y="621392"/>
                    <a:pt x="361564" y="622124"/>
                    <a:pt x="358636" y="623588"/>
                  </a:cubicBezTo>
                  <a:cubicBezTo>
                    <a:pt x="324236" y="647741"/>
                    <a:pt x="289836" y="671894"/>
                    <a:pt x="253973" y="694583"/>
                  </a:cubicBezTo>
                  <a:cubicBezTo>
                    <a:pt x="249581" y="697511"/>
                    <a:pt x="245190" y="699706"/>
                    <a:pt x="240799" y="702634"/>
                  </a:cubicBezTo>
                  <a:cubicBezTo>
                    <a:pt x="239335" y="703366"/>
                    <a:pt x="237871" y="704098"/>
                    <a:pt x="235675" y="704098"/>
                  </a:cubicBezTo>
                  <a:cubicBezTo>
                    <a:pt x="229820" y="704830"/>
                    <a:pt x="226892" y="701170"/>
                    <a:pt x="227624" y="696047"/>
                  </a:cubicBezTo>
                  <a:cubicBezTo>
                    <a:pt x="229820" y="685800"/>
                    <a:pt x="232747" y="676285"/>
                    <a:pt x="235675" y="666770"/>
                  </a:cubicBezTo>
                  <a:cubicBezTo>
                    <a:pt x="242994" y="641885"/>
                    <a:pt x="249581" y="617733"/>
                    <a:pt x="256900" y="592847"/>
                  </a:cubicBezTo>
                  <a:cubicBezTo>
                    <a:pt x="257633" y="590652"/>
                    <a:pt x="257633" y="589920"/>
                    <a:pt x="255437" y="588456"/>
                  </a:cubicBezTo>
                  <a:cubicBezTo>
                    <a:pt x="221769" y="571622"/>
                    <a:pt x="192492" y="549665"/>
                    <a:pt x="168339" y="520388"/>
                  </a:cubicBezTo>
                  <a:cubicBezTo>
                    <a:pt x="144186" y="491844"/>
                    <a:pt x="128084" y="459640"/>
                    <a:pt x="122961" y="422312"/>
                  </a:cubicBezTo>
                  <a:cubicBezTo>
                    <a:pt x="116374" y="379862"/>
                    <a:pt x="123693" y="339607"/>
                    <a:pt x="144186" y="302279"/>
                  </a:cubicBezTo>
                  <a:cubicBezTo>
                    <a:pt x="163948" y="265683"/>
                    <a:pt x="193225" y="237139"/>
                    <a:pt x="227624" y="214450"/>
                  </a:cubicBezTo>
                  <a:cubicBezTo>
                    <a:pt x="264952" y="190297"/>
                    <a:pt x="305938" y="174927"/>
                    <a:pt x="349121" y="167608"/>
                  </a:cubicBezTo>
                  <a:cubicBezTo>
                    <a:pt x="381325" y="161752"/>
                    <a:pt x="414261" y="160289"/>
                    <a:pt x="447197" y="163216"/>
                  </a:cubicBezTo>
                  <a:cubicBezTo>
                    <a:pt x="508678" y="169071"/>
                    <a:pt x="565767" y="188101"/>
                    <a:pt x="616269" y="224697"/>
                  </a:cubicBezTo>
                  <a:cubicBezTo>
                    <a:pt x="649936" y="249581"/>
                    <a:pt x="676285" y="279590"/>
                    <a:pt x="692387" y="317649"/>
                  </a:cubicBezTo>
                  <a:cubicBezTo>
                    <a:pt x="718004" y="379129"/>
                    <a:pt x="712881" y="438414"/>
                    <a:pt x="677749" y="4955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80" name="Gráfico 2">
            <a:extLst>
              <a:ext uri="{FF2B5EF4-FFF2-40B4-BE49-F238E27FC236}">
                <a16:creationId xmlns:a16="http://schemas.microsoft.com/office/drawing/2014/main" id="{279BA9A8-4AC8-2337-D349-D659DC794544}"/>
              </a:ext>
            </a:extLst>
          </p:cNvPr>
          <p:cNvGrpSpPr/>
          <p:nvPr/>
        </p:nvGrpSpPr>
        <p:grpSpPr>
          <a:xfrm>
            <a:off x="5321503" y="4086961"/>
            <a:ext cx="582096" cy="582096"/>
            <a:chOff x="8430793" y="2410180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0A500498-6E07-20F7-56F2-0785CBAB0638}"/>
                </a:ext>
              </a:extLst>
            </p:cNvPr>
            <p:cNvSpPr/>
            <p:nvPr/>
          </p:nvSpPr>
          <p:spPr>
            <a:xfrm>
              <a:off x="8813582" y="2722706"/>
              <a:ext cx="117105" cy="134671"/>
            </a:xfrm>
            <a:custGeom>
              <a:avLst/>
              <a:gdLst>
                <a:gd name="connsiteX0" fmla="*/ 108323 w 117105"/>
                <a:gd name="connsiteY0" fmla="*/ 0 h 134671"/>
                <a:gd name="connsiteX1" fmla="*/ 88561 w 117105"/>
                <a:gd name="connsiteY1" fmla="*/ 0 h 134671"/>
                <a:gd name="connsiteX2" fmla="*/ 82706 w 117105"/>
                <a:gd name="connsiteY2" fmla="*/ 5123 h 134671"/>
                <a:gd name="connsiteX3" fmla="*/ 82706 w 117105"/>
                <a:gd name="connsiteY3" fmla="*/ 78315 h 134671"/>
                <a:gd name="connsiteX4" fmla="*/ 26349 w 117105"/>
                <a:gd name="connsiteY4" fmla="*/ 2196 h 134671"/>
                <a:gd name="connsiteX5" fmla="*/ 25617 w 117105"/>
                <a:gd name="connsiteY5" fmla="*/ 1464 h 134671"/>
                <a:gd name="connsiteX6" fmla="*/ 25617 w 117105"/>
                <a:gd name="connsiteY6" fmla="*/ 1464 h 134671"/>
                <a:gd name="connsiteX7" fmla="*/ 25617 w 117105"/>
                <a:gd name="connsiteY7" fmla="*/ 1464 h 134671"/>
                <a:gd name="connsiteX8" fmla="*/ 25617 w 117105"/>
                <a:gd name="connsiteY8" fmla="*/ 1464 h 134671"/>
                <a:gd name="connsiteX9" fmla="*/ 25617 w 117105"/>
                <a:gd name="connsiteY9" fmla="*/ 1464 h 134671"/>
                <a:gd name="connsiteX10" fmla="*/ 25617 w 117105"/>
                <a:gd name="connsiteY10" fmla="*/ 1464 h 134671"/>
                <a:gd name="connsiteX11" fmla="*/ 25617 w 117105"/>
                <a:gd name="connsiteY11" fmla="*/ 1464 h 134671"/>
                <a:gd name="connsiteX12" fmla="*/ 25617 w 117105"/>
                <a:gd name="connsiteY12" fmla="*/ 1464 h 134671"/>
                <a:gd name="connsiteX13" fmla="*/ 25617 w 117105"/>
                <a:gd name="connsiteY13" fmla="*/ 1464 h 134671"/>
                <a:gd name="connsiteX14" fmla="*/ 25617 w 117105"/>
                <a:gd name="connsiteY14" fmla="*/ 1464 h 134671"/>
                <a:gd name="connsiteX15" fmla="*/ 25617 w 117105"/>
                <a:gd name="connsiteY15" fmla="*/ 1464 h 134671"/>
                <a:gd name="connsiteX16" fmla="*/ 25617 w 117105"/>
                <a:gd name="connsiteY16" fmla="*/ 1464 h 134671"/>
                <a:gd name="connsiteX17" fmla="*/ 25617 w 117105"/>
                <a:gd name="connsiteY17" fmla="*/ 1464 h 134671"/>
                <a:gd name="connsiteX18" fmla="*/ 25617 w 117105"/>
                <a:gd name="connsiteY18" fmla="*/ 1464 h 134671"/>
                <a:gd name="connsiteX19" fmla="*/ 25617 w 117105"/>
                <a:gd name="connsiteY19" fmla="*/ 1464 h 134671"/>
                <a:gd name="connsiteX20" fmla="*/ 25617 w 117105"/>
                <a:gd name="connsiteY20" fmla="*/ 1464 h 134671"/>
                <a:gd name="connsiteX21" fmla="*/ 25617 w 117105"/>
                <a:gd name="connsiteY21" fmla="*/ 1464 h 134671"/>
                <a:gd name="connsiteX22" fmla="*/ 25617 w 117105"/>
                <a:gd name="connsiteY22" fmla="*/ 1464 h 134671"/>
                <a:gd name="connsiteX23" fmla="*/ 25617 w 117105"/>
                <a:gd name="connsiteY23" fmla="*/ 1464 h 134671"/>
                <a:gd name="connsiteX24" fmla="*/ 5855 w 117105"/>
                <a:gd name="connsiteY24" fmla="*/ 1464 h 134671"/>
                <a:gd name="connsiteX25" fmla="*/ 0 w 117105"/>
                <a:gd name="connsiteY25" fmla="*/ 6587 h 134671"/>
                <a:gd name="connsiteX26" fmla="*/ 0 w 117105"/>
                <a:gd name="connsiteY26" fmla="*/ 129548 h 134671"/>
                <a:gd name="connsiteX27" fmla="*/ 5855 w 117105"/>
                <a:gd name="connsiteY27" fmla="*/ 134671 h 134671"/>
                <a:gd name="connsiteX28" fmla="*/ 25617 w 117105"/>
                <a:gd name="connsiteY28" fmla="*/ 134671 h 134671"/>
                <a:gd name="connsiteX29" fmla="*/ 31472 w 117105"/>
                <a:gd name="connsiteY29" fmla="*/ 129548 h 134671"/>
                <a:gd name="connsiteX30" fmla="*/ 31472 w 117105"/>
                <a:gd name="connsiteY30" fmla="*/ 56357 h 134671"/>
                <a:gd name="connsiteX31" fmla="*/ 87829 w 117105"/>
                <a:gd name="connsiteY31" fmla="*/ 132476 h 134671"/>
                <a:gd name="connsiteX32" fmla="*/ 89293 w 117105"/>
                <a:gd name="connsiteY32" fmla="*/ 133940 h 134671"/>
                <a:gd name="connsiteX33" fmla="*/ 89293 w 117105"/>
                <a:gd name="connsiteY33" fmla="*/ 133940 h 134671"/>
                <a:gd name="connsiteX34" fmla="*/ 89293 w 117105"/>
                <a:gd name="connsiteY34" fmla="*/ 133940 h 134671"/>
                <a:gd name="connsiteX35" fmla="*/ 89293 w 117105"/>
                <a:gd name="connsiteY35" fmla="*/ 133940 h 134671"/>
                <a:gd name="connsiteX36" fmla="*/ 89293 w 117105"/>
                <a:gd name="connsiteY36" fmla="*/ 133940 h 134671"/>
                <a:gd name="connsiteX37" fmla="*/ 89293 w 117105"/>
                <a:gd name="connsiteY37" fmla="*/ 133940 h 134671"/>
                <a:gd name="connsiteX38" fmla="*/ 89293 w 117105"/>
                <a:gd name="connsiteY38" fmla="*/ 133940 h 134671"/>
                <a:gd name="connsiteX39" fmla="*/ 90025 w 117105"/>
                <a:gd name="connsiteY39" fmla="*/ 133940 h 134671"/>
                <a:gd name="connsiteX40" fmla="*/ 90025 w 117105"/>
                <a:gd name="connsiteY40" fmla="*/ 133940 h 134671"/>
                <a:gd name="connsiteX41" fmla="*/ 91489 w 117105"/>
                <a:gd name="connsiteY41" fmla="*/ 133940 h 134671"/>
                <a:gd name="connsiteX42" fmla="*/ 111250 w 117105"/>
                <a:gd name="connsiteY42" fmla="*/ 133940 h 134671"/>
                <a:gd name="connsiteX43" fmla="*/ 117106 w 117105"/>
                <a:gd name="connsiteY43" fmla="*/ 128816 h 134671"/>
                <a:gd name="connsiteX44" fmla="*/ 117106 w 117105"/>
                <a:gd name="connsiteY44" fmla="*/ 5855 h 134671"/>
                <a:gd name="connsiteX45" fmla="*/ 108323 w 117105"/>
                <a:gd name="connsiteY45" fmla="*/ 0 h 13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7105" h="134671">
                  <a:moveTo>
                    <a:pt x="108323" y="0"/>
                  </a:moveTo>
                  <a:lnTo>
                    <a:pt x="88561" y="0"/>
                  </a:lnTo>
                  <a:cubicBezTo>
                    <a:pt x="85634" y="0"/>
                    <a:pt x="82706" y="2196"/>
                    <a:pt x="82706" y="5123"/>
                  </a:cubicBezTo>
                  <a:lnTo>
                    <a:pt x="82706" y="78315"/>
                  </a:lnTo>
                  <a:lnTo>
                    <a:pt x="26349" y="2196"/>
                  </a:lnTo>
                  <a:cubicBezTo>
                    <a:pt x="26349" y="2196"/>
                    <a:pt x="26349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cubicBezTo>
                    <a:pt x="25617" y="1464"/>
                    <a:pt x="25617" y="1464"/>
                    <a:pt x="25617" y="1464"/>
                  </a:cubicBezTo>
                  <a:lnTo>
                    <a:pt x="5855" y="1464"/>
                  </a:lnTo>
                  <a:cubicBezTo>
                    <a:pt x="2928" y="1464"/>
                    <a:pt x="0" y="3660"/>
                    <a:pt x="0" y="6587"/>
                  </a:cubicBezTo>
                  <a:lnTo>
                    <a:pt x="0" y="129548"/>
                  </a:lnTo>
                  <a:cubicBezTo>
                    <a:pt x="0" y="132476"/>
                    <a:pt x="2196" y="134671"/>
                    <a:pt x="5855" y="134671"/>
                  </a:cubicBezTo>
                  <a:lnTo>
                    <a:pt x="25617" y="134671"/>
                  </a:lnTo>
                  <a:cubicBezTo>
                    <a:pt x="28545" y="134671"/>
                    <a:pt x="31472" y="132476"/>
                    <a:pt x="31472" y="129548"/>
                  </a:cubicBezTo>
                  <a:lnTo>
                    <a:pt x="31472" y="56357"/>
                  </a:lnTo>
                  <a:lnTo>
                    <a:pt x="87829" y="132476"/>
                  </a:lnTo>
                  <a:cubicBezTo>
                    <a:pt x="88561" y="133208"/>
                    <a:pt x="88561" y="133208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89293" y="133940"/>
                  </a:cubicBezTo>
                  <a:cubicBezTo>
                    <a:pt x="89293" y="133940"/>
                    <a:pt x="89293" y="133940"/>
                    <a:pt x="90025" y="133940"/>
                  </a:cubicBezTo>
                  <a:cubicBezTo>
                    <a:pt x="90025" y="133940"/>
                    <a:pt x="90025" y="133940"/>
                    <a:pt x="90025" y="133940"/>
                  </a:cubicBezTo>
                  <a:cubicBezTo>
                    <a:pt x="90757" y="133940"/>
                    <a:pt x="90757" y="133940"/>
                    <a:pt x="91489" y="133940"/>
                  </a:cubicBezTo>
                  <a:lnTo>
                    <a:pt x="111250" y="133940"/>
                  </a:lnTo>
                  <a:cubicBezTo>
                    <a:pt x="114178" y="133940"/>
                    <a:pt x="117106" y="131744"/>
                    <a:pt x="117106" y="128816"/>
                  </a:cubicBezTo>
                  <a:lnTo>
                    <a:pt x="117106" y="5855"/>
                  </a:lnTo>
                  <a:cubicBezTo>
                    <a:pt x="114178" y="2196"/>
                    <a:pt x="111250" y="0"/>
                    <a:pt x="10832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3A152E5-0225-6D81-D85F-1098137FCF1B}"/>
                </a:ext>
              </a:extLst>
            </p:cNvPr>
            <p:cNvSpPr/>
            <p:nvPr/>
          </p:nvSpPr>
          <p:spPr>
            <a:xfrm>
              <a:off x="8653294" y="2723438"/>
              <a:ext cx="90138" cy="133207"/>
            </a:xfrm>
            <a:custGeom>
              <a:avLst/>
              <a:gdLst>
                <a:gd name="connsiteX0" fmla="*/ 84901 w 90138"/>
                <a:gd name="connsiteY0" fmla="*/ 102467 h 133207"/>
                <a:gd name="connsiteX1" fmla="*/ 31472 w 90138"/>
                <a:gd name="connsiteY1" fmla="*/ 102467 h 133207"/>
                <a:gd name="connsiteX2" fmla="*/ 31472 w 90138"/>
                <a:gd name="connsiteY2" fmla="*/ 5123 h 133207"/>
                <a:gd name="connsiteX3" fmla="*/ 25617 w 90138"/>
                <a:gd name="connsiteY3" fmla="*/ 0 h 133207"/>
                <a:gd name="connsiteX4" fmla="*/ 5855 w 90138"/>
                <a:gd name="connsiteY4" fmla="*/ 0 h 133207"/>
                <a:gd name="connsiteX5" fmla="*/ 0 w 90138"/>
                <a:gd name="connsiteY5" fmla="*/ 5123 h 133207"/>
                <a:gd name="connsiteX6" fmla="*/ 0 w 90138"/>
                <a:gd name="connsiteY6" fmla="*/ 128084 h 133207"/>
                <a:gd name="connsiteX7" fmla="*/ 0 w 90138"/>
                <a:gd name="connsiteY7" fmla="*/ 128084 h 133207"/>
                <a:gd name="connsiteX8" fmla="*/ 1463 w 90138"/>
                <a:gd name="connsiteY8" fmla="*/ 131744 h 133207"/>
                <a:gd name="connsiteX9" fmla="*/ 1463 w 90138"/>
                <a:gd name="connsiteY9" fmla="*/ 131744 h 133207"/>
                <a:gd name="connsiteX10" fmla="*/ 1463 w 90138"/>
                <a:gd name="connsiteY10" fmla="*/ 131744 h 133207"/>
                <a:gd name="connsiteX11" fmla="*/ 5123 w 90138"/>
                <a:gd name="connsiteY11" fmla="*/ 133208 h 133207"/>
                <a:gd name="connsiteX12" fmla="*/ 5123 w 90138"/>
                <a:gd name="connsiteY12" fmla="*/ 133208 h 133207"/>
                <a:gd name="connsiteX13" fmla="*/ 84901 w 90138"/>
                <a:gd name="connsiteY13" fmla="*/ 133208 h 133207"/>
                <a:gd name="connsiteX14" fmla="*/ 90025 w 90138"/>
                <a:gd name="connsiteY14" fmla="*/ 127352 h 133207"/>
                <a:gd name="connsiteX15" fmla="*/ 90025 w 90138"/>
                <a:gd name="connsiteY15" fmla="*/ 107591 h 133207"/>
                <a:gd name="connsiteX16" fmla="*/ 84901 w 90138"/>
                <a:gd name="connsiteY16" fmla="*/ 102467 h 1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138" h="133207">
                  <a:moveTo>
                    <a:pt x="84901" y="102467"/>
                  </a:moveTo>
                  <a:lnTo>
                    <a:pt x="31472" y="102467"/>
                  </a:lnTo>
                  <a:lnTo>
                    <a:pt x="31472" y="5123"/>
                  </a:lnTo>
                  <a:cubicBezTo>
                    <a:pt x="31472" y="2196"/>
                    <a:pt x="29276" y="0"/>
                    <a:pt x="25617" y="0"/>
                  </a:cubicBezTo>
                  <a:lnTo>
                    <a:pt x="5855" y="0"/>
                  </a:lnTo>
                  <a:cubicBezTo>
                    <a:pt x="2927" y="0"/>
                    <a:pt x="0" y="2196"/>
                    <a:pt x="0" y="5123"/>
                  </a:cubicBezTo>
                  <a:lnTo>
                    <a:pt x="0" y="128084"/>
                  </a:lnTo>
                  <a:lnTo>
                    <a:pt x="0" y="128084"/>
                  </a:lnTo>
                  <a:cubicBezTo>
                    <a:pt x="0" y="129548"/>
                    <a:pt x="732" y="131012"/>
                    <a:pt x="1463" y="131744"/>
                  </a:cubicBezTo>
                  <a:cubicBezTo>
                    <a:pt x="1463" y="131744"/>
                    <a:pt x="1463" y="131744"/>
                    <a:pt x="1463" y="131744"/>
                  </a:cubicBezTo>
                  <a:cubicBezTo>
                    <a:pt x="1463" y="131744"/>
                    <a:pt x="1463" y="131744"/>
                    <a:pt x="1463" y="131744"/>
                  </a:cubicBezTo>
                  <a:cubicBezTo>
                    <a:pt x="2196" y="132476"/>
                    <a:pt x="3660" y="133208"/>
                    <a:pt x="5123" y="133208"/>
                  </a:cubicBezTo>
                  <a:lnTo>
                    <a:pt x="5123" y="133208"/>
                  </a:lnTo>
                  <a:lnTo>
                    <a:pt x="84901" y="133208"/>
                  </a:lnTo>
                  <a:cubicBezTo>
                    <a:pt x="87829" y="133208"/>
                    <a:pt x="90025" y="131012"/>
                    <a:pt x="90025" y="127352"/>
                  </a:cubicBezTo>
                  <a:lnTo>
                    <a:pt x="90025" y="107591"/>
                  </a:lnTo>
                  <a:cubicBezTo>
                    <a:pt x="90757" y="104663"/>
                    <a:pt x="87829" y="102467"/>
                    <a:pt x="84901" y="10246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33C7B2D1-42A7-68A6-0A48-6C5FD1A39C7C}"/>
                </a:ext>
              </a:extLst>
            </p:cNvPr>
            <p:cNvSpPr/>
            <p:nvPr/>
          </p:nvSpPr>
          <p:spPr>
            <a:xfrm>
              <a:off x="8760152" y="2722706"/>
              <a:ext cx="31472" cy="133207"/>
            </a:xfrm>
            <a:custGeom>
              <a:avLst/>
              <a:gdLst>
                <a:gd name="connsiteX0" fmla="*/ 25617 w 31472"/>
                <a:gd name="connsiteY0" fmla="*/ 0 h 133207"/>
                <a:gd name="connsiteX1" fmla="*/ 5855 w 31472"/>
                <a:gd name="connsiteY1" fmla="*/ 0 h 133207"/>
                <a:gd name="connsiteX2" fmla="*/ 0 w 31472"/>
                <a:gd name="connsiteY2" fmla="*/ 5123 h 133207"/>
                <a:gd name="connsiteX3" fmla="*/ 0 w 31472"/>
                <a:gd name="connsiteY3" fmla="*/ 128084 h 133207"/>
                <a:gd name="connsiteX4" fmla="*/ 5855 w 31472"/>
                <a:gd name="connsiteY4" fmla="*/ 133208 h 133207"/>
                <a:gd name="connsiteX5" fmla="*/ 25617 w 31472"/>
                <a:gd name="connsiteY5" fmla="*/ 133208 h 133207"/>
                <a:gd name="connsiteX6" fmla="*/ 31472 w 31472"/>
                <a:gd name="connsiteY6" fmla="*/ 128084 h 133207"/>
                <a:gd name="connsiteX7" fmla="*/ 31472 w 31472"/>
                <a:gd name="connsiteY7" fmla="*/ 5123 h 133207"/>
                <a:gd name="connsiteX8" fmla="*/ 25617 w 31472"/>
                <a:gd name="connsiteY8" fmla="*/ 0 h 1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72" h="133207">
                  <a:moveTo>
                    <a:pt x="25617" y="0"/>
                  </a:moveTo>
                  <a:lnTo>
                    <a:pt x="5855" y="0"/>
                  </a:lnTo>
                  <a:cubicBezTo>
                    <a:pt x="2928" y="0"/>
                    <a:pt x="0" y="2196"/>
                    <a:pt x="0" y="5123"/>
                  </a:cubicBezTo>
                  <a:lnTo>
                    <a:pt x="0" y="128084"/>
                  </a:lnTo>
                  <a:cubicBezTo>
                    <a:pt x="0" y="131012"/>
                    <a:pt x="2196" y="133208"/>
                    <a:pt x="5855" y="133208"/>
                  </a:cubicBezTo>
                  <a:lnTo>
                    <a:pt x="25617" y="133208"/>
                  </a:lnTo>
                  <a:cubicBezTo>
                    <a:pt x="28545" y="133208"/>
                    <a:pt x="31472" y="131012"/>
                    <a:pt x="31472" y="128084"/>
                  </a:cubicBezTo>
                  <a:lnTo>
                    <a:pt x="31472" y="5123"/>
                  </a:lnTo>
                  <a:cubicBezTo>
                    <a:pt x="31472" y="2196"/>
                    <a:pt x="28545" y="0"/>
                    <a:pt x="2561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71BF3881-F3FC-11C0-E90B-8C64FE9BD535}"/>
                </a:ext>
              </a:extLst>
            </p:cNvPr>
            <p:cNvSpPr/>
            <p:nvPr/>
          </p:nvSpPr>
          <p:spPr>
            <a:xfrm>
              <a:off x="8947521" y="2722706"/>
              <a:ext cx="89293" cy="133207"/>
            </a:xfrm>
            <a:custGeom>
              <a:avLst/>
              <a:gdLst>
                <a:gd name="connsiteX0" fmla="*/ 84170 w 89293"/>
                <a:gd name="connsiteY0" fmla="*/ 0 h 133207"/>
                <a:gd name="connsiteX1" fmla="*/ 5123 w 89293"/>
                <a:gd name="connsiteY1" fmla="*/ 0 h 133207"/>
                <a:gd name="connsiteX2" fmla="*/ 5123 w 89293"/>
                <a:gd name="connsiteY2" fmla="*/ 0 h 133207"/>
                <a:gd name="connsiteX3" fmla="*/ 1464 w 89293"/>
                <a:gd name="connsiteY3" fmla="*/ 1464 h 133207"/>
                <a:gd name="connsiteX4" fmla="*/ 1464 w 89293"/>
                <a:gd name="connsiteY4" fmla="*/ 1464 h 133207"/>
                <a:gd name="connsiteX5" fmla="*/ 1464 w 89293"/>
                <a:gd name="connsiteY5" fmla="*/ 1464 h 133207"/>
                <a:gd name="connsiteX6" fmla="*/ 0 w 89293"/>
                <a:gd name="connsiteY6" fmla="*/ 5123 h 133207"/>
                <a:gd name="connsiteX7" fmla="*/ 0 w 89293"/>
                <a:gd name="connsiteY7" fmla="*/ 5123 h 133207"/>
                <a:gd name="connsiteX8" fmla="*/ 0 w 89293"/>
                <a:gd name="connsiteY8" fmla="*/ 128084 h 133207"/>
                <a:gd name="connsiteX9" fmla="*/ 0 w 89293"/>
                <a:gd name="connsiteY9" fmla="*/ 128084 h 133207"/>
                <a:gd name="connsiteX10" fmla="*/ 1464 w 89293"/>
                <a:gd name="connsiteY10" fmla="*/ 131744 h 133207"/>
                <a:gd name="connsiteX11" fmla="*/ 1464 w 89293"/>
                <a:gd name="connsiteY11" fmla="*/ 131744 h 133207"/>
                <a:gd name="connsiteX12" fmla="*/ 1464 w 89293"/>
                <a:gd name="connsiteY12" fmla="*/ 131744 h 133207"/>
                <a:gd name="connsiteX13" fmla="*/ 5123 w 89293"/>
                <a:gd name="connsiteY13" fmla="*/ 133208 h 133207"/>
                <a:gd name="connsiteX14" fmla="*/ 5123 w 89293"/>
                <a:gd name="connsiteY14" fmla="*/ 133208 h 133207"/>
                <a:gd name="connsiteX15" fmla="*/ 84170 w 89293"/>
                <a:gd name="connsiteY15" fmla="*/ 133208 h 133207"/>
                <a:gd name="connsiteX16" fmla="*/ 89293 w 89293"/>
                <a:gd name="connsiteY16" fmla="*/ 127352 h 133207"/>
                <a:gd name="connsiteX17" fmla="*/ 89293 w 89293"/>
                <a:gd name="connsiteY17" fmla="*/ 107591 h 133207"/>
                <a:gd name="connsiteX18" fmla="*/ 84170 w 89293"/>
                <a:gd name="connsiteY18" fmla="*/ 101735 h 133207"/>
                <a:gd name="connsiteX19" fmla="*/ 30740 w 89293"/>
                <a:gd name="connsiteY19" fmla="*/ 101735 h 133207"/>
                <a:gd name="connsiteX20" fmla="*/ 30740 w 89293"/>
                <a:gd name="connsiteY20" fmla="*/ 81242 h 133207"/>
                <a:gd name="connsiteX21" fmla="*/ 84170 w 89293"/>
                <a:gd name="connsiteY21" fmla="*/ 81242 h 133207"/>
                <a:gd name="connsiteX22" fmla="*/ 89293 w 89293"/>
                <a:gd name="connsiteY22" fmla="*/ 75387 h 133207"/>
                <a:gd name="connsiteX23" fmla="*/ 89293 w 89293"/>
                <a:gd name="connsiteY23" fmla="*/ 55625 h 133207"/>
                <a:gd name="connsiteX24" fmla="*/ 84170 w 89293"/>
                <a:gd name="connsiteY24" fmla="*/ 49770 h 133207"/>
                <a:gd name="connsiteX25" fmla="*/ 30740 w 89293"/>
                <a:gd name="connsiteY25" fmla="*/ 49770 h 133207"/>
                <a:gd name="connsiteX26" fmla="*/ 30740 w 89293"/>
                <a:gd name="connsiteY26" fmla="*/ 29276 h 133207"/>
                <a:gd name="connsiteX27" fmla="*/ 84170 w 89293"/>
                <a:gd name="connsiteY27" fmla="*/ 29276 h 133207"/>
                <a:gd name="connsiteX28" fmla="*/ 89293 w 89293"/>
                <a:gd name="connsiteY28" fmla="*/ 23421 h 133207"/>
                <a:gd name="connsiteX29" fmla="*/ 89293 w 89293"/>
                <a:gd name="connsiteY29" fmla="*/ 3660 h 133207"/>
                <a:gd name="connsiteX30" fmla="*/ 84170 w 89293"/>
                <a:gd name="connsiteY30" fmla="*/ 0 h 1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9293" h="133207">
                  <a:moveTo>
                    <a:pt x="84170" y="0"/>
                  </a:moveTo>
                  <a:lnTo>
                    <a:pt x="5123" y="0"/>
                  </a:lnTo>
                  <a:lnTo>
                    <a:pt x="5123" y="0"/>
                  </a:lnTo>
                  <a:cubicBezTo>
                    <a:pt x="3660" y="0"/>
                    <a:pt x="2196" y="732"/>
                    <a:pt x="1464" y="1464"/>
                  </a:cubicBezTo>
                  <a:cubicBezTo>
                    <a:pt x="1464" y="1464"/>
                    <a:pt x="1464" y="1464"/>
                    <a:pt x="1464" y="1464"/>
                  </a:cubicBezTo>
                  <a:cubicBezTo>
                    <a:pt x="1464" y="1464"/>
                    <a:pt x="1464" y="1464"/>
                    <a:pt x="1464" y="1464"/>
                  </a:cubicBezTo>
                  <a:cubicBezTo>
                    <a:pt x="732" y="2196"/>
                    <a:pt x="0" y="3660"/>
                    <a:pt x="0" y="5123"/>
                  </a:cubicBezTo>
                  <a:lnTo>
                    <a:pt x="0" y="5123"/>
                  </a:lnTo>
                  <a:lnTo>
                    <a:pt x="0" y="128084"/>
                  </a:lnTo>
                  <a:lnTo>
                    <a:pt x="0" y="128084"/>
                  </a:lnTo>
                  <a:cubicBezTo>
                    <a:pt x="0" y="129548"/>
                    <a:pt x="732" y="131012"/>
                    <a:pt x="1464" y="131744"/>
                  </a:cubicBezTo>
                  <a:cubicBezTo>
                    <a:pt x="1464" y="131744"/>
                    <a:pt x="1464" y="131744"/>
                    <a:pt x="1464" y="131744"/>
                  </a:cubicBezTo>
                  <a:cubicBezTo>
                    <a:pt x="1464" y="131744"/>
                    <a:pt x="1464" y="131744"/>
                    <a:pt x="1464" y="131744"/>
                  </a:cubicBezTo>
                  <a:cubicBezTo>
                    <a:pt x="2196" y="132476"/>
                    <a:pt x="3660" y="133208"/>
                    <a:pt x="5123" y="133208"/>
                  </a:cubicBezTo>
                  <a:lnTo>
                    <a:pt x="5123" y="133208"/>
                  </a:lnTo>
                  <a:lnTo>
                    <a:pt x="84170" y="133208"/>
                  </a:lnTo>
                  <a:cubicBezTo>
                    <a:pt x="87098" y="133208"/>
                    <a:pt x="89293" y="131012"/>
                    <a:pt x="89293" y="127352"/>
                  </a:cubicBezTo>
                  <a:lnTo>
                    <a:pt x="89293" y="107591"/>
                  </a:lnTo>
                  <a:cubicBezTo>
                    <a:pt x="89293" y="104663"/>
                    <a:pt x="87098" y="101735"/>
                    <a:pt x="84170" y="101735"/>
                  </a:cubicBezTo>
                  <a:lnTo>
                    <a:pt x="30740" y="101735"/>
                  </a:lnTo>
                  <a:lnTo>
                    <a:pt x="30740" y="81242"/>
                  </a:lnTo>
                  <a:lnTo>
                    <a:pt x="84170" y="81242"/>
                  </a:lnTo>
                  <a:cubicBezTo>
                    <a:pt x="87098" y="81242"/>
                    <a:pt x="89293" y="79046"/>
                    <a:pt x="89293" y="75387"/>
                  </a:cubicBezTo>
                  <a:lnTo>
                    <a:pt x="89293" y="55625"/>
                  </a:lnTo>
                  <a:cubicBezTo>
                    <a:pt x="89293" y="52698"/>
                    <a:pt x="87098" y="49770"/>
                    <a:pt x="84170" y="49770"/>
                  </a:cubicBezTo>
                  <a:lnTo>
                    <a:pt x="30740" y="49770"/>
                  </a:lnTo>
                  <a:lnTo>
                    <a:pt x="30740" y="29276"/>
                  </a:lnTo>
                  <a:lnTo>
                    <a:pt x="84170" y="29276"/>
                  </a:lnTo>
                  <a:cubicBezTo>
                    <a:pt x="87098" y="29276"/>
                    <a:pt x="89293" y="27081"/>
                    <a:pt x="89293" y="23421"/>
                  </a:cubicBezTo>
                  <a:lnTo>
                    <a:pt x="89293" y="3660"/>
                  </a:lnTo>
                  <a:cubicBezTo>
                    <a:pt x="89293" y="2196"/>
                    <a:pt x="87098" y="0"/>
                    <a:pt x="8417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F73C078C-DEFF-4B05-06A6-5C45266ACB07}"/>
                </a:ext>
              </a:extLst>
            </p:cNvPr>
            <p:cNvSpPr/>
            <p:nvPr/>
          </p:nvSpPr>
          <p:spPr>
            <a:xfrm>
              <a:off x="8430793" y="2410180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33834 w 827058"/>
                <a:gd name="connsiteY5" fmla="*/ 514533 h 827058"/>
                <a:gd name="connsiteX6" fmla="*/ 412065 w 827058"/>
                <a:gd name="connsiteY6" fmla="*/ 678481 h 827058"/>
                <a:gd name="connsiteX7" fmla="*/ 387912 w 827058"/>
                <a:gd name="connsiteY7" fmla="*/ 663111 h 827058"/>
                <a:gd name="connsiteX8" fmla="*/ 391572 w 827058"/>
                <a:gd name="connsiteY8" fmla="*/ 638958 h 827058"/>
                <a:gd name="connsiteX9" fmla="*/ 390840 w 827058"/>
                <a:gd name="connsiteY9" fmla="*/ 613341 h 827058"/>
                <a:gd name="connsiteX10" fmla="*/ 365955 w 827058"/>
                <a:gd name="connsiteY10" fmla="*/ 599435 h 827058"/>
                <a:gd name="connsiteX11" fmla="*/ 130280 w 827058"/>
                <a:gd name="connsiteY11" fmla="*/ 374006 h 827058"/>
                <a:gd name="connsiteX12" fmla="*/ 412065 w 827058"/>
                <a:gd name="connsiteY12" fmla="*/ 144918 h 827058"/>
                <a:gd name="connsiteX13" fmla="*/ 693851 w 827058"/>
                <a:gd name="connsiteY13" fmla="*/ 374006 h 827058"/>
                <a:gd name="connsiteX14" fmla="*/ 633834 w 827058"/>
                <a:gd name="connsiteY14" fmla="*/ 514533 h 827058"/>
                <a:gd name="connsiteX15" fmla="*/ 633834 w 827058"/>
                <a:gd name="connsiteY15" fmla="*/ 514533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633834" y="514533"/>
                  </a:moveTo>
                  <a:cubicBezTo>
                    <a:pt x="574550" y="582601"/>
                    <a:pt x="442074" y="665307"/>
                    <a:pt x="412065" y="678481"/>
                  </a:cubicBezTo>
                  <a:cubicBezTo>
                    <a:pt x="382057" y="690924"/>
                    <a:pt x="386449" y="670430"/>
                    <a:pt x="387912" y="663111"/>
                  </a:cubicBezTo>
                  <a:cubicBezTo>
                    <a:pt x="388644" y="658719"/>
                    <a:pt x="391572" y="638958"/>
                    <a:pt x="391572" y="638958"/>
                  </a:cubicBezTo>
                  <a:cubicBezTo>
                    <a:pt x="392304" y="631639"/>
                    <a:pt x="393768" y="620660"/>
                    <a:pt x="390840" y="613341"/>
                  </a:cubicBezTo>
                  <a:cubicBezTo>
                    <a:pt x="387912" y="605290"/>
                    <a:pt x="375470" y="601630"/>
                    <a:pt x="365955" y="599435"/>
                  </a:cubicBezTo>
                  <a:cubicBezTo>
                    <a:pt x="230552" y="581869"/>
                    <a:pt x="130280" y="486720"/>
                    <a:pt x="130280" y="374006"/>
                  </a:cubicBezTo>
                  <a:cubicBezTo>
                    <a:pt x="130280" y="248118"/>
                    <a:pt x="256900" y="144918"/>
                    <a:pt x="412065" y="144918"/>
                  </a:cubicBezTo>
                  <a:cubicBezTo>
                    <a:pt x="567231" y="144918"/>
                    <a:pt x="693851" y="247386"/>
                    <a:pt x="693851" y="374006"/>
                  </a:cubicBezTo>
                  <a:cubicBezTo>
                    <a:pt x="694583" y="423776"/>
                    <a:pt x="674821" y="469887"/>
                    <a:pt x="633834" y="514533"/>
                  </a:cubicBezTo>
                  <a:lnTo>
                    <a:pt x="633834" y="51453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FA6133B-4246-94D5-7157-A09EA7F63133}"/>
              </a:ext>
            </a:extLst>
          </p:cNvPr>
          <p:cNvSpPr/>
          <p:nvPr/>
        </p:nvSpPr>
        <p:spPr>
          <a:xfrm>
            <a:off x="1452880" y="2390638"/>
            <a:ext cx="582611" cy="578491"/>
          </a:xfrm>
          <a:custGeom>
            <a:avLst/>
            <a:gdLst>
              <a:gd name="connsiteX0" fmla="*/ 827791 w 827790"/>
              <a:gd name="connsiteY0" fmla="*/ 413529 h 821935"/>
              <a:gd name="connsiteX1" fmla="*/ 413529 w 827790"/>
              <a:gd name="connsiteY1" fmla="*/ 0 h 821935"/>
              <a:gd name="connsiteX2" fmla="*/ 0 w 827790"/>
              <a:gd name="connsiteY2" fmla="*/ 413529 h 821935"/>
              <a:gd name="connsiteX3" fmla="*/ 349121 w 827790"/>
              <a:gd name="connsiteY3" fmla="*/ 821935 h 821935"/>
              <a:gd name="connsiteX4" fmla="*/ 349121 w 827790"/>
              <a:gd name="connsiteY4" fmla="*/ 533563 h 821935"/>
              <a:gd name="connsiteX5" fmla="*/ 243726 w 827790"/>
              <a:gd name="connsiteY5" fmla="*/ 533563 h 821935"/>
              <a:gd name="connsiteX6" fmla="*/ 243726 w 827790"/>
              <a:gd name="connsiteY6" fmla="*/ 413529 h 821935"/>
              <a:gd name="connsiteX7" fmla="*/ 349121 w 827790"/>
              <a:gd name="connsiteY7" fmla="*/ 413529 h 821935"/>
              <a:gd name="connsiteX8" fmla="*/ 349121 w 827790"/>
              <a:gd name="connsiteY8" fmla="*/ 322772 h 821935"/>
              <a:gd name="connsiteX9" fmla="*/ 505750 w 827790"/>
              <a:gd name="connsiteY9" fmla="*/ 161752 h 821935"/>
              <a:gd name="connsiteX10" fmla="*/ 598703 w 827790"/>
              <a:gd name="connsiteY10" fmla="*/ 169803 h 821935"/>
              <a:gd name="connsiteX11" fmla="*/ 598703 w 827790"/>
              <a:gd name="connsiteY11" fmla="*/ 271539 h 821935"/>
              <a:gd name="connsiteX12" fmla="*/ 546737 w 827790"/>
              <a:gd name="connsiteY12" fmla="*/ 271539 h 821935"/>
              <a:gd name="connsiteX13" fmla="*/ 479401 w 827790"/>
              <a:gd name="connsiteY13" fmla="*/ 335947 h 821935"/>
              <a:gd name="connsiteX14" fmla="*/ 479401 w 827790"/>
              <a:gd name="connsiteY14" fmla="*/ 413529 h 821935"/>
              <a:gd name="connsiteX15" fmla="*/ 592847 w 827790"/>
              <a:gd name="connsiteY15" fmla="*/ 413529 h 821935"/>
              <a:gd name="connsiteX16" fmla="*/ 574550 w 827790"/>
              <a:gd name="connsiteY16" fmla="*/ 532831 h 821935"/>
              <a:gd name="connsiteX17" fmla="*/ 478669 w 827790"/>
              <a:gd name="connsiteY17" fmla="*/ 532831 h 821935"/>
              <a:gd name="connsiteX18" fmla="*/ 478669 w 827790"/>
              <a:gd name="connsiteY18" fmla="*/ 821935 h 821935"/>
              <a:gd name="connsiteX19" fmla="*/ 827791 w 827790"/>
              <a:gd name="connsiteY19" fmla="*/ 413529 h 82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7790" h="821935">
                <a:moveTo>
                  <a:pt x="827791" y="413529"/>
                </a:moveTo>
                <a:cubicBezTo>
                  <a:pt x="827791" y="185173"/>
                  <a:pt x="642617" y="0"/>
                  <a:pt x="413529" y="0"/>
                </a:cubicBezTo>
                <a:cubicBezTo>
                  <a:pt x="184441" y="0"/>
                  <a:pt x="0" y="185173"/>
                  <a:pt x="0" y="413529"/>
                </a:cubicBezTo>
                <a:cubicBezTo>
                  <a:pt x="0" y="619928"/>
                  <a:pt x="151505" y="791195"/>
                  <a:pt x="349121" y="821935"/>
                </a:cubicBezTo>
                <a:lnTo>
                  <a:pt x="349121" y="533563"/>
                </a:lnTo>
                <a:lnTo>
                  <a:pt x="243726" y="533563"/>
                </a:lnTo>
                <a:lnTo>
                  <a:pt x="243726" y="413529"/>
                </a:lnTo>
                <a:lnTo>
                  <a:pt x="349121" y="413529"/>
                </a:lnTo>
                <a:lnTo>
                  <a:pt x="349121" y="322772"/>
                </a:lnTo>
                <a:cubicBezTo>
                  <a:pt x="349121" y="218841"/>
                  <a:pt x="410602" y="161752"/>
                  <a:pt x="505750" y="161752"/>
                </a:cubicBezTo>
                <a:cubicBezTo>
                  <a:pt x="551129" y="161752"/>
                  <a:pt x="598703" y="169803"/>
                  <a:pt x="598703" y="169803"/>
                </a:cubicBezTo>
                <a:lnTo>
                  <a:pt x="598703" y="271539"/>
                </a:lnTo>
                <a:lnTo>
                  <a:pt x="546737" y="271539"/>
                </a:lnTo>
                <a:cubicBezTo>
                  <a:pt x="495503" y="271539"/>
                  <a:pt x="479401" y="303743"/>
                  <a:pt x="479401" y="335947"/>
                </a:cubicBezTo>
                <a:lnTo>
                  <a:pt x="479401" y="413529"/>
                </a:lnTo>
                <a:lnTo>
                  <a:pt x="592847" y="413529"/>
                </a:lnTo>
                <a:lnTo>
                  <a:pt x="574550" y="532831"/>
                </a:lnTo>
                <a:lnTo>
                  <a:pt x="478669" y="532831"/>
                </a:lnTo>
                <a:lnTo>
                  <a:pt x="478669" y="821935"/>
                </a:lnTo>
                <a:cubicBezTo>
                  <a:pt x="676285" y="791195"/>
                  <a:pt x="827791" y="620660"/>
                  <a:pt x="827791" y="41352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44371D51-7B53-3C81-8E97-9DB919B0BBFF}"/>
              </a:ext>
            </a:extLst>
          </p:cNvPr>
          <p:cNvSpPr/>
          <p:nvPr/>
        </p:nvSpPr>
        <p:spPr>
          <a:xfrm>
            <a:off x="1452880" y="4086961"/>
            <a:ext cx="582097" cy="582096"/>
          </a:xfrm>
          <a:custGeom>
            <a:avLst/>
            <a:gdLst>
              <a:gd name="connsiteX0" fmla="*/ 413529 w 827060"/>
              <a:gd name="connsiteY0" fmla="*/ 0 h 827058"/>
              <a:gd name="connsiteX1" fmla="*/ 0 w 827060"/>
              <a:gd name="connsiteY1" fmla="*/ 413529 h 827058"/>
              <a:gd name="connsiteX2" fmla="*/ 413529 w 827060"/>
              <a:gd name="connsiteY2" fmla="*/ 827059 h 827058"/>
              <a:gd name="connsiteX3" fmla="*/ 827059 w 827060"/>
              <a:gd name="connsiteY3" fmla="*/ 413529 h 827058"/>
              <a:gd name="connsiteX4" fmla="*/ 413529 w 827060"/>
              <a:gd name="connsiteY4" fmla="*/ 0 h 827058"/>
              <a:gd name="connsiteX5" fmla="*/ 603826 w 827060"/>
              <a:gd name="connsiteY5" fmla="*/ 596507 h 827058"/>
              <a:gd name="connsiteX6" fmla="*/ 568694 w 827060"/>
              <a:gd name="connsiteY6" fmla="*/ 605290 h 827058"/>
              <a:gd name="connsiteX7" fmla="*/ 204935 w 827060"/>
              <a:gd name="connsiteY7" fmla="*/ 565035 h 827058"/>
              <a:gd name="connsiteX8" fmla="*/ 174195 w 827060"/>
              <a:gd name="connsiteY8" fmla="*/ 546005 h 827058"/>
              <a:gd name="connsiteX9" fmla="*/ 193956 w 827060"/>
              <a:gd name="connsiteY9" fmla="*/ 515265 h 827058"/>
              <a:gd name="connsiteX10" fmla="*/ 595775 w 827060"/>
              <a:gd name="connsiteY10" fmla="*/ 561375 h 827058"/>
              <a:gd name="connsiteX11" fmla="*/ 603826 w 827060"/>
              <a:gd name="connsiteY11" fmla="*/ 596507 h 827058"/>
              <a:gd name="connsiteX12" fmla="*/ 654328 w 827060"/>
              <a:gd name="connsiteY12" fmla="*/ 483793 h 827058"/>
              <a:gd name="connsiteX13" fmla="*/ 609681 w 827060"/>
              <a:gd name="connsiteY13" fmla="*/ 494771 h 827058"/>
              <a:gd name="connsiteX14" fmla="*/ 197616 w 827060"/>
              <a:gd name="connsiteY14" fmla="*/ 446465 h 827058"/>
              <a:gd name="connsiteX15" fmla="*/ 157361 w 827060"/>
              <a:gd name="connsiteY15" fmla="*/ 425240 h 827058"/>
              <a:gd name="connsiteX16" fmla="*/ 178586 w 827060"/>
              <a:gd name="connsiteY16" fmla="*/ 384985 h 827058"/>
              <a:gd name="connsiteX17" fmla="*/ 643349 w 827060"/>
              <a:gd name="connsiteY17" fmla="*/ 439878 h 827058"/>
              <a:gd name="connsiteX18" fmla="*/ 654328 w 827060"/>
              <a:gd name="connsiteY18" fmla="*/ 483793 h 827058"/>
              <a:gd name="connsiteX19" fmla="*/ 658719 w 827060"/>
              <a:gd name="connsiteY19" fmla="*/ 366687 h 827058"/>
              <a:gd name="connsiteX20" fmla="*/ 177854 w 827060"/>
              <a:gd name="connsiteY20" fmla="*/ 319113 h 827058"/>
              <a:gd name="connsiteX21" fmla="*/ 129548 w 827060"/>
              <a:gd name="connsiteY21" fmla="*/ 293496 h 827058"/>
              <a:gd name="connsiteX22" fmla="*/ 155165 w 827060"/>
              <a:gd name="connsiteY22" fmla="*/ 245190 h 827058"/>
              <a:gd name="connsiteX23" fmla="*/ 697511 w 827060"/>
              <a:gd name="connsiteY23" fmla="*/ 300815 h 827058"/>
              <a:gd name="connsiteX24" fmla="*/ 710685 w 827060"/>
              <a:gd name="connsiteY24" fmla="*/ 353513 h 827058"/>
              <a:gd name="connsiteX25" fmla="*/ 658719 w 827060"/>
              <a:gd name="connsiteY25" fmla="*/ 366687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27060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791" y="185173"/>
                  <a:pt x="642617" y="0"/>
                  <a:pt x="413529" y="0"/>
                </a:cubicBezTo>
                <a:close/>
                <a:moveTo>
                  <a:pt x="603826" y="596507"/>
                </a:moveTo>
                <a:cubicBezTo>
                  <a:pt x="596507" y="608950"/>
                  <a:pt x="580405" y="612609"/>
                  <a:pt x="568694" y="605290"/>
                </a:cubicBezTo>
                <a:cubicBezTo>
                  <a:pt x="471350" y="546005"/>
                  <a:pt x="349121" y="532831"/>
                  <a:pt x="204935" y="565035"/>
                </a:cubicBezTo>
                <a:cubicBezTo>
                  <a:pt x="191029" y="567963"/>
                  <a:pt x="177122" y="559180"/>
                  <a:pt x="174195" y="546005"/>
                </a:cubicBezTo>
                <a:cubicBezTo>
                  <a:pt x="171267" y="532099"/>
                  <a:pt x="179318" y="518193"/>
                  <a:pt x="193956" y="515265"/>
                </a:cubicBezTo>
                <a:cubicBezTo>
                  <a:pt x="351317" y="479401"/>
                  <a:pt x="486720" y="494771"/>
                  <a:pt x="595775" y="561375"/>
                </a:cubicBezTo>
                <a:cubicBezTo>
                  <a:pt x="607486" y="568694"/>
                  <a:pt x="611145" y="584065"/>
                  <a:pt x="603826" y="596507"/>
                </a:cubicBezTo>
                <a:close/>
                <a:moveTo>
                  <a:pt x="654328" y="483793"/>
                </a:moveTo>
                <a:cubicBezTo>
                  <a:pt x="644813" y="499163"/>
                  <a:pt x="625051" y="503554"/>
                  <a:pt x="609681" y="494771"/>
                </a:cubicBezTo>
                <a:cubicBezTo>
                  <a:pt x="498431" y="426704"/>
                  <a:pt x="328628" y="406942"/>
                  <a:pt x="197616" y="446465"/>
                </a:cubicBezTo>
                <a:cubicBezTo>
                  <a:pt x="180782" y="451589"/>
                  <a:pt x="162484" y="442074"/>
                  <a:pt x="157361" y="425240"/>
                </a:cubicBezTo>
                <a:cubicBezTo>
                  <a:pt x="152237" y="408406"/>
                  <a:pt x="161752" y="390108"/>
                  <a:pt x="178586" y="384985"/>
                </a:cubicBezTo>
                <a:cubicBezTo>
                  <a:pt x="328628" y="339607"/>
                  <a:pt x="515997" y="361564"/>
                  <a:pt x="643349" y="439878"/>
                </a:cubicBezTo>
                <a:cubicBezTo>
                  <a:pt x="658719" y="448661"/>
                  <a:pt x="663843" y="468423"/>
                  <a:pt x="654328" y="483793"/>
                </a:cubicBezTo>
                <a:close/>
                <a:moveTo>
                  <a:pt x="658719" y="366687"/>
                </a:moveTo>
                <a:cubicBezTo>
                  <a:pt x="525512" y="287641"/>
                  <a:pt x="305207" y="280322"/>
                  <a:pt x="177854" y="319113"/>
                </a:cubicBezTo>
                <a:cubicBezTo>
                  <a:pt x="157361" y="324968"/>
                  <a:pt x="136135" y="313990"/>
                  <a:pt x="129548" y="293496"/>
                </a:cubicBezTo>
                <a:cubicBezTo>
                  <a:pt x="123693" y="273003"/>
                  <a:pt x="134672" y="251777"/>
                  <a:pt x="155165" y="245190"/>
                </a:cubicBezTo>
                <a:cubicBezTo>
                  <a:pt x="301547" y="200544"/>
                  <a:pt x="544541" y="209326"/>
                  <a:pt x="697511" y="300815"/>
                </a:cubicBezTo>
                <a:cubicBezTo>
                  <a:pt x="715808" y="311794"/>
                  <a:pt x="721664" y="335215"/>
                  <a:pt x="710685" y="353513"/>
                </a:cubicBezTo>
                <a:cubicBezTo>
                  <a:pt x="700438" y="371079"/>
                  <a:pt x="677017" y="377666"/>
                  <a:pt x="658719" y="3666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B42F391B-251C-7D9A-F199-0C7F516B6447}"/>
              </a:ext>
            </a:extLst>
          </p:cNvPr>
          <p:cNvSpPr/>
          <p:nvPr/>
        </p:nvSpPr>
        <p:spPr>
          <a:xfrm>
            <a:off x="2420293" y="3240603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41153 w 827058"/>
              <a:gd name="connsiteY5" fmla="*/ 366687 h 827058"/>
              <a:gd name="connsiteX6" fmla="*/ 595775 w 827058"/>
              <a:gd name="connsiteY6" fmla="*/ 360832 h 827058"/>
              <a:gd name="connsiteX7" fmla="*/ 524048 w 827058"/>
              <a:gd name="connsiteY7" fmla="*/ 330092 h 827058"/>
              <a:gd name="connsiteX8" fmla="*/ 520388 w 827058"/>
              <a:gd name="connsiteY8" fmla="*/ 328628 h 827058"/>
              <a:gd name="connsiteX9" fmla="*/ 519656 w 827058"/>
              <a:gd name="connsiteY9" fmla="*/ 333019 h 827058"/>
              <a:gd name="connsiteX10" fmla="*/ 519656 w 827058"/>
              <a:gd name="connsiteY10" fmla="*/ 510873 h 827058"/>
              <a:gd name="connsiteX11" fmla="*/ 479401 w 827058"/>
              <a:gd name="connsiteY11" fmla="*/ 621392 h 827058"/>
              <a:gd name="connsiteX12" fmla="*/ 369615 w 827058"/>
              <a:gd name="connsiteY12" fmla="*/ 679945 h 827058"/>
              <a:gd name="connsiteX13" fmla="*/ 273003 w 827058"/>
              <a:gd name="connsiteY13" fmla="*/ 663111 h 827058"/>
              <a:gd name="connsiteX14" fmla="*/ 259096 w 827058"/>
              <a:gd name="connsiteY14" fmla="*/ 654328 h 827058"/>
              <a:gd name="connsiteX15" fmla="*/ 254705 w 827058"/>
              <a:gd name="connsiteY15" fmla="*/ 650668 h 827058"/>
              <a:gd name="connsiteX16" fmla="*/ 254705 w 827058"/>
              <a:gd name="connsiteY16" fmla="*/ 650668 h 827058"/>
              <a:gd name="connsiteX17" fmla="*/ 245922 w 827058"/>
              <a:gd name="connsiteY17" fmla="*/ 644813 h 827058"/>
              <a:gd name="connsiteX18" fmla="*/ 188833 w 827058"/>
              <a:gd name="connsiteY18" fmla="*/ 562839 h 827058"/>
              <a:gd name="connsiteX19" fmla="*/ 181514 w 827058"/>
              <a:gd name="connsiteY19" fmla="*/ 527707 h 827058"/>
              <a:gd name="connsiteX20" fmla="*/ 181514 w 827058"/>
              <a:gd name="connsiteY20" fmla="*/ 501359 h 827058"/>
              <a:gd name="connsiteX21" fmla="*/ 196152 w 827058"/>
              <a:gd name="connsiteY21" fmla="*/ 443538 h 827058"/>
              <a:gd name="connsiteX22" fmla="*/ 232016 w 827058"/>
              <a:gd name="connsiteY22" fmla="*/ 392304 h 827058"/>
              <a:gd name="connsiteX23" fmla="*/ 292764 w 827058"/>
              <a:gd name="connsiteY23" fmla="*/ 354245 h 827058"/>
              <a:gd name="connsiteX24" fmla="*/ 337411 w 827058"/>
              <a:gd name="connsiteY24" fmla="*/ 344730 h 827058"/>
              <a:gd name="connsiteX25" fmla="*/ 371079 w 827058"/>
              <a:gd name="connsiteY25" fmla="*/ 345462 h 827058"/>
              <a:gd name="connsiteX26" fmla="*/ 373274 w 827058"/>
              <a:gd name="connsiteY26" fmla="*/ 347657 h 827058"/>
              <a:gd name="connsiteX27" fmla="*/ 373274 w 827058"/>
              <a:gd name="connsiteY27" fmla="*/ 365955 h 827058"/>
              <a:gd name="connsiteX28" fmla="*/ 374006 w 827058"/>
              <a:gd name="connsiteY28" fmla="*/ 434023 h 827058"/>
              <a:gd name="connsiteX29" fmla="*/ 374006 w 827058"/>
              <a:gd name="connsiteY29" fmla="*/ 436219 h 827058"/>
              <a:gd name="connsiteX30" fmla="*/ 371079 w 827058"/>
              <a:gd name="connsiteY30" fmla="*/ 438414 h 827058"/>
              <a:gd name="connsiteX31" fmla="*/ 353513 w 827058"/>
              <a:gd name="connsiteY31" fmla="*/ 435487 h 827058"/>
              <a:gd name="connsiteX32" fmla="*/ 326432 w 827058"/>
              <a:gd name="connsiteY32" fmla="*/ 439878 h 827058"/>
              <a:gd name="connsiteX33" fmla="*/ 275198 w 827058"/>
              <a:gd name="connsiteY33" fmla="*/ 502822 h 827058"/>
              <a:gd name="connsiteX34" fmla="*/ 308866 w 827058"/>
              <a:gd name="connsiteY34" fmla="*/ 575282 h 827058"/>
              <a:gd name="connsiteX35" fmla="*/ 315453 w 827058"/>
              <a:gd name="connsiteY35" fmla="*/ 579673 h 827058"/>
              <a:gd name="connsiteX36" fmla="*/ 316917 w 827058"/>
              <a:gd name="connsiteY36" fmla="*/ 581137 h 827058"/>
              <a:gd name="connsiteX37" fmla="*/ 335215 w 827058"/>
              <a:gd name="connsiteY37" fmla="*/ 586992 h 827058"/>
              <a:gd name="connsiteX38" fmla="*/ 391572 w 827058"/>
              <a:gd name="connsiteY38" fmla="*/ 577477 h 827058"/>
              <a:gd name="connsiteX39" fmla="*/ 427436 w 827058"/>
              <a:gd name="connsiteY39" fmla="*/ 524048 h 827058"/>
              <a:gd name="connsiteX40" fmla="*/ 428168 w 827058"/>
              <a:gd name="connsiteY40" fmla="*/ 510873 h 827058"/>
              <a:gd name="connsiteX41" fmla="*/ 428168 w 827058"/>
              <a:gd name="connsiteY41" fmla="*/ 153701 h 827058"/>
              <a:gd name="connsiteX42" fmla="*/ 432559 w 827058"/>
              <a:gd name="connsiteY42" fmla="*/ 148578 h 827058"/>
              <a:gd name="connsiteX43" fmla="*/ 515265 w 827058"/>
              <a:gd name="connsiteY43" fmla="*/ 148578 h 827058"/>
              <a:gd name="connsiteX44" fmla="*/ 517461 w 827058"/>
              <a:gd name="connsiteY44" fmla="*/ 148578 h 827058"/>
              <a:gd name="connsiteX45" fmla="*/ 520388 w 827058"/>
              <a:gd name="connsiteY45" fmla="*/ 151505 h 827058"/>
              <a:gd name="connsiteX46" fmla="*/ 523316 w 827058"/>
              <a:gd name="connsiteY46" fmla="*/ 174195 h 827058"/>
              <a:gd name="connsiteX47" fmla="*/ 627247 w 827058"/>
              <a:gd name="connsiteY47" fmla="*/ 274466 h 827058"/>
              <a:gd name="connsiteX48" fmla="*/ 645545 w 827058"/>
              <a:gd name="connsiteY48" fmla="*/ 275930 h 827058"/>
              <a:gd name="connsiteX49" fmla="*/ 648472 w 827058"/>
              <a:gd name="connsiteY49" fmla="*/ 278126 h 827058"/>
              <a:gd name="connsiteX50" fmla="*/ 649204 w 827058"/>
              <a:gd name="connsiteY50" fmla="*/ 362296 h 827058"/>
              <a:gd name="connsiteX51" fmla="*/ 641153 w 827058"/>
              <a:gd name="connsiteY51" fmla="*/ 366687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41153" y="366687"/>
                </a:moveTo>
                <a:cubicBezTo>
                  <a:pt x="625783" y="366687"/>
                  <a:pt x="610413" y="364491"/>
                  <a:pt x="595775" y="360832"/>
                </a:cubicBezTo>
                <a:cubicBezTo>
                  <a:pt x="570158" y="354977"/>
                  <a:pt x="546005" y="344730"/>
                  <a:pt x="524048" y="330092"/>
                </a:cubicBezTo>
                <a:cubicBezTo>
                  <a:pt x="522584" y="329360"/>
                  <a:pt x="521852" y="327896"/>
                  <a:pt x="520388" y="328628"/>
                </a:cubicBezTo>
                <a:cubicBezTo>
                  <a:pt x="518924" y="329360"/>
                  <a:pt x="519656" y="331555"/>
                  <a:pt x="519656" y="333019"/>
                </a:cubicBezTo>
                <a:cubicBezTo>
                  <a:pt x="519656" y="392304"/>
                  <a:pt x="519656" y="451589"/>
                  <a:pt x="519656" y="510873"/>
                </a:cubicBezTo>
                <a:cubicBezTo>
                  <a:pt x="519656" y="552592"/>
                  <a:pt x="506482" y="589188"/>
                  <a:pt x="479401" y="621392"/>
                </a:cubicBezTo>
                <a:cubicBezTo>
                  <a:pt x="450857" y="655060"/>
                  <a:pt x="413529" y="674821"/>
                  <a:pt x="369615" y="679945"/>
                </a:cubicBezTo>
                <a:cubicBezTo>
                  <a:pt x="335947" y="684336"/>
                  <a:pt x="303743" y="677749"/>
                  <a:pt x="273003" y="663111"/>
                </a:cubicBezTo>
                <a:cubicBezTo>
                  <a:pt x="267879" y="660915"/>
                  <a:pt x="263488" y="657987"/>
                  <a:pt x="259096" y="654328"/>
                </a:cubicBezTo>
                <a:cubicBezTo>
                  <a:pt x="257632" y="652864"/>
                  <a:pt x="256169" y="652132"/>
                  <a:pt x="254705" y="650668"/>
                </a:cubicBezTo>
                <a:cubicBezTo>
                  <a:pt x="254705" y="650668"/>
                  <a:pt x="254705" y="650668"/>
                  <a:pt x="254705" y="650668"/>
                </a:cubicBezTo>
                <a:cubicBezTo>
                  <a:pt x="251045" y="649204"/>
                  <a:pt x="248850" y="647009"/>
                  <a:pt x="245922" y="644813"/>
                </a:cubicBezTo>
                <a:cubicBezTo>
                  <a:pt x="218841" y="622856"/>
                  <a:pt x="199080" y="595775"/>
                  <a:pt x="188833" y="562839"/>
                </a:cubicBezTo>
                <a:cubicBezTo>
                  <a:pt x="185173" y="551129"/>
                  <a:pt x="182978" y="539418"/>
                  <a:pt x="181514" y="527707"/>
                </a:cubicBezTo>
                <a:cubicBezTo>
                  <a:pt x="180782" y="518924"/>
                  <a:pt x="180782" y="510142"/>
                  <a:pt x="181514" y="501359"/>
                </a:cubicBezTo>
                <a:cubicBezTo>
                  <a:pt x="182978" y="481597"/>
                  <a:pt x="187369" y="461835"/>
                  <a:pt x="196152" y="443538"/>
                </a:cubicBezTo>
                <a:cubicBezTo>
                  <a:pt x="204935" y="424508"/>
                  <a:pt x="216645" y="406942"/>
                  <a:pt x="232016" y="392304"/>
                </a:cubicBezTo>
                <a:cubicBezTo>
                  <a:pt x="249581" y="375470"/>
                  <a:pt x="270075" y="362296"/>
                  <a:pt x="292764" y="354245"/>
                </a:cubicBezTo>
                <a:cubicBezTo>
                  <a:pt x="307402" y="349121"/>
                  <a:pt x="322041" y="346194"/>
                  <a:pt x="337411" y="344730"/>
                </a:cubicBezTo>
                <a:cubicBezTo>
                  <a:pt x="348389" y="343998"/>
                  <a:pt x="359368" y="343998"/>
                  <a:pt x="371079" y="345462"/>
                </a:cubicBezTo>
                <a:cubicBezTo>
                  <a:pt x="372542" y="345462"/>
                  <a:pt x="373274" y="346194"/>
                  <a:pt x="373274" y="347657"/>
                </a:cubicBezTo>
                <a:cubicBezTo>
                  <a:pt x="373274" y="353513"/>
                  <a:pt x="373274" y="360100"/>
                  <a:pt x="373274" y="365955"/>
                </a:cubicBezTo>
                <a:cubicBezTo>
                  <a:pt x="373274" y="365955"/>
                  <a:pt x="374006" y="412797"/>
                  <a:pt x="374006" y="434023"/>
                </a:cubicBezTo>
                <a:cubicBezTo>
                  <a:pt x="374006" y="434755"/>
                  <a:pt x="374006" y="435487"/>
                  <a:pt x="374006" y="436219"/>
                </a:cubicBezTo>
                <a:cubicBezTo>
                  <a:pt x="374006" y="438414"/>
                  <a:pt x="372542" y="439146"/>
                  <a:pt x="371079" y="438414"/>
                </a:cubicBezTo>
                <a:cubicBezTo>
                  <a:pt x="365223" y="436950"/>
                  <a:pt x="359368" y="436219"/>
                  <a:pt x="353513" y="435487"/>
                </a:cubicBezTo>
                <a:cubicBezTo>
                  <a:pt x="343998" y="434755"/>
                  <a:pt x="335215" y="436219"/>
                  <a:pt x="326432" y="439878"/>
                </a:cubicBezTo>
                <a:cubicBezTo>
                  <a:pt x="297156" y="450857"/>
                  <a:pt x="278858" y="472082"/>
                  <a:pt x="275198" y="502822"/>
                </a:cubicBezTo>
                <a:cubicBezTo>
                  <a:pt x="271539" y="533563"/>
                  <a:pt x="283249" y="557716"/>
                  <a:pt x="308866" y="575282"/>
                </a:cubicBezTo>
                <a:cubicBezTo>
                  <a:pt x="311062" y="576745"/>
                  <a:pt x="313258" y="578209"/>
                  <a:pt x="315453" y="579673"/>
                </a:cubicBezTo>
                <a:cubicBezTo>
                  <a:pt x="316185" y="580405"/>
                  <a:pt x="316185" y="580405"/>
                  <a:pt x="316917" y="581137"/>
                </a:cubicBezTo>
                <a:cubicBezTo>
                  <a:pt x="322772" y="583333"/>
                  <a:pt x="328628" y="585528"/>
                  <a:pt x="335215" y="586992"/>
                </a:cubicBezTo>
                <a:cubicBezTo>
                  <a:pt x="354977" y="590652"/>
                  <a:pt x="374006" y="587724"/>
                  <a:pt x="391572" y="577477"/>
                </a:cubicBezTo>
                <a:cubicBezTo>
                  <a:pt x="411334" y="565035"/>
                  <a:pt x="423044" y="546737"/>
                  <a:pt x="427436" y="524048"/>
                </a:cubicBezTo>
                <a:cubicBezTo>
                  <a:pt x="428168" y="519656"/>
                  <a:pt x="428168" y="515265"/>
                  <a:pt x="428168" y="510873"/>
                </a:cubicBezTo>
                <a:cubicBezTo>
                  <a:pt x="428168" y="391572"/>
                  <a:pt x="428168" y="272271"/>
                  <a:pt x="428168" y="153701"/>
                </a:cubicBezTo>
                <a:cubicBezTo>
                  <a:pt x="428168" y="147846"/>
                  <a:pt x="427436" y="148578"/>
                  <a:pt x="432559" y="148578"/>
                </a:cubicBezTo>
                <a:cubicBezTo>
                  <a:pt x="460372" y="148578"/>
                  <a:pt x="487452" y="148578"/>
                  <a:pt x="515265" y="148578"/>
                </a:cubicBezTo>
                <a:cubicBezTo>
                  <a:pt x="515997" y="148578"/>
                  <a:pt x="516729" y="148578"/>
                  <a:pt x="517461" y="148578"/>
                </a:cubicBezTo>
                <a:cubicBezTo>
                  <a:pt x="520388" y="148578"/>
                  <a:pt x="520388" y="148578"/>
                  <a:pt x="520388" y="151505"/>
                </a:cubicBezTo>
                <a:cubicBezTo>
                  <a:pt x="520388" y="158093"/>
                  <a:pt x="523316" y="172731"/>
                  <a:pt x="523316" y="174195"/>
                </a:cubicBezTo>
                <a:cubicBezTo>
                  <a:pt x="535026" y="234211"/>
                  <a:pt x="605290" y="271539"/>
                  <a:pt x="627247" y="274466"/>
                </a:cubicBezTo>
                <a:cubicBezTo>
                  <a:pt x="633102" y="275198"/>
                  <a:pt x="638958" y="275930"/>
                  <a:pt x="645545" y="275930"/>
                </a:cubicBezTo>
                <a:cubicBezTo>
                  <a:pt x="647741" y="275930"/>
                  <a:pt x="648472" y="275930"/>
                  <a:pt x="648472" y="278126"/>
                </a:cubicBezTo>
                <a:cubicBezTo>
                  <a:pt x="648472" y="283981"/>
                  <a:pt x="649936" y="341070"/>
                  <a:pt x="649204" y="362296"/>
                </a:cubicBezTo>
                <a:cubicBezTo>
                  <a:pt x="646277" y="365955"/>
                  <a:pt x="645545" y="366687"/>
                  <a:pt x="641153" y="3666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89" name="Gráfico 2">
            <a:extLst>
              <a:ext uri="{FF2B5EF4-FFF2-40B4-BE49-F238E27FC236}">
                <a16:creationId xmlns:a16="http://schemas.microsoft.com/office/drawing/2014/main" id="{4452885F-8108-F2D3-8C79-6DE7288D873A}"/>
              </a:ext>
            </a:extLst>
          </p:cNvPr>
          <p:cNvGrpSpPr/>
          <p:nvPr/>
        </p:nvGrpSpPr>
        <p:grpSpPr>
          <a:xfrm>
            <a:off x="7255814" y="2386517"/>
            <a:ext cx="582096" cy="582096"/>
            <a:chOff x="4308674" y="3611977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8CE1C5A6-DF98-A92E-4D1F-9E8744A4683D}"/>
                </a:ext>
              </a:extLst>
            </p:cNvPr>
            <p:cNvSpPr/>
            <p:nvPr/>
          </p:nvSpPr>
          <p:spPr>
            <a:xfrm>
              <a:off x="4599242" y="3811057"/>
              <a:ext cx="327163" cy="378397"/>
            </a:xfrm>
            <a:custGeom>
              <a:avLst/>
              <a:gdLst>
                <a:gd name="connsiteX0" fmla="*/ 92221 w 327163"/>
                <a:gd name="connsiteY0" fmla="*/ 378398 h 378397"/>
                <a:gd name="connsiteX1" fmla="*/ 163948 w 327163"/>
                <a:gd name="connsiteY1" fmla="*/ 306670 h 378397"/>
                <a:gd name="connsiteX2" fmla="*/ 245190 w 327163"/>
                <a:gd name="connsiteY2" fmla="*/ 306670 h 378397"/>
                <a:gd name="connsiteX3" fmla="*/ 327164 w 327163"/>
                <a:gd name="connsiteY3" fmla="*/ 224697 h 378397"/>
                <a:gd name="connsiteX4" fmla="*/ 327164 w 327163"/>
                <a:gd name="connsiteY4" fmla="*/ 0 h 378397"/>
                <a:gd name="connsiteX5" fmla="*/ 0 w 327163"/>
                <a:gd name="connsiteY5" fmla="*/ 0 h 378397"/>
                <a:gd name="connsiteX6" fmla="*/ 0 w 327163"/>
                <a:gd name="connsiteY6" fmla="*/ 306670 h 378397"/>
                <a:gd name="connsiteX7" fmla="*/ 92221 w 327163"/>
                <a:gd name="connsiteY7" fmla="*/ 306670 h 378397"/>
                <a:gd name="connsiteX8" fmla="*/ 92221 w 327163"/>
                <a:gd name="connsiteY8" fmla="*/ 378398 h 378397"/>
                <a:gd name="connsiteX9" fmla="*/ 224697 w 327163"/>
                <a:gd name="connsiteY9" fmla="*/ 71727 h 378397"/>
                <a:gd name="connsiteX10" fmla="*/ 265683 w 327163"/>
                <a:gd name="connsiteY10" fmla="*/ 71727 h 378397"/>
                <a:gd name="connsiteX11" fmla="*/ 265683 w 327163"/>
                <a:gd name="connsiteY11" fmla="*/ 194688 h 378397"/>
                <a:gd name="connsiteX12" fmla="*/ 224697 w 327163"/>
                <a:gd name="connsiteY12" fmla="*/ 194688 h 378397"/>
                <a:gd name="connsiteX13" fmla="*/ 224697 w 327163"/>
                <a:gd name="connsiteY13" fmla="*/ 71727 h 378397"/>
                <a:gd name="connsiteX14" fmla="*/ 112714 w 327163"/>
                <a:gd name="connsiteY14" fmla="*/ 71727 h 378397"/>
                <a:gd name="connsiteX15" fmla="*/ 153701 w 327163"/>
                <a:gd name="connsiteY15" fmla="*/ 71727 h 378397"/>
                <a:gd name="connsiteX16" fmla="*/ 153701 w 327163"/>
                <a:gd name="connsiteY16" fmla="*/ 194688 h 378397"/>
                <a:gd name="connsiteX17" fmla="*/ 112714 w 327163"/>
                <a:gd name="connsiteY17" fmla="*/ 194688 h 378397"/>
                <a:gd name="connsiteX18" fmla="*/ 112714 w 327163"/>
                <a:gd name="connsiteY18" fmla="*/ 71727 h 37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163" h="378397">
                  <a:moveTo>
                    <a:pt x="92221" y="378398"/>
                  </a:moveTo>
                  <a:lnTo>
                    <a:pt x="163948" y="306670"/>
                  </a:lnTo>
                  <a:lnTo>
                    <a:pt x="245190" y="306670"/>
                  </a:lnTo>
                  <a:lnTo>
                    <a:pt x="327164" y="224697"/>
                  </a:lnTo>
                  <a:lnTo>
                    <a:pt x="327164" y="0"/>
                  </a:lnTo>
                  <a:lnTo>
                    <a:pt x="0" y="0"/>
                  </a:lnTo>
                  <a:lnTo>
                    <a:pt x="0" y="306670"/>
                  </a:lnTo>
                  <a:lnTo>
                    <a:pt x="92221" y="306670"/>
                  </a:lnTo>
                  <a:lnTo>
                    <a:pt x="92221" y="378398"/>
                  </a:lnTo>
                  <a:close/>
                  <a:moveTo>
                    <a:pt x="224697" y="71727"/>
                  </a:moveTo>
                  <a:lnTo>
                    <a:pt x="265683" y="71727"/>
                  </a:lnTo>
                  <a:lnTo>
                    <a:pt x="265683" y="194688"/>
                  </a:lnTo>
                  <a:lnTo>
                    <a:pt x="224697" y="194688"/>
                  </a:lnTo>
                  <a:lnTo>
                    <a:pt x="224697" y="71727"/>
                  </a:lnTo>
                  <a:close/>
                  <a:moveTo>
                    <a:pt x="112714" y="71727"/>
                  </a:moveTo>
                  <a:lnTo>
                    <a:pt x="153701" y="71727"/>
                  </a:lnTo>
                  <a:lnTo>
                    <a:pt x="153701" y="194688"/>
                  </a:lnTo>
                  <a:lnTo>
                    <a:pt x="112714" y="194688"/>
                  </a:lnTo>
                  <a:lnTo>
                    <a:pt x="112714" y="7172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5187E53F-F1DC-CF35-22E7-8DD08416A484}"/>
                </a:ext>
              </a:extLst>
            </p:cNvPr>
            <p:cNvSpPr/>
            <p:nvPr/>
          </p:nvSpPr>
          <p:spPr>
            <a:xfrm>
              <a:off x="4308674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658719 w 827058"/>
                <a:gd name="connsiteY5" fmla="*/ 444270 h 827058"/>
                <a:gd name="connsiteX6" fmla="*/ 475010 w 827058"/>
                <a:gd name="connsiteY6" fmla="*/ 627979 h 827058"/>
                <a:gd name="connsiteX7" fmla="*/ 393036 w 827058"/>
                <a:gd name="connsiteY7" fmla="*/ 627979 h 827058"/>
                <a:gd name="connsiteX8" fmla="*/ 290568 w 827058"/>
                <a:gd name="connsiteY8" fmla="*/ 730446 h 827058"/>
                <a:gd name="connsiteX9" fmla="*/ 290568 w 827058"/>
                <a:gd name="connsiteY9" fmla="*/ 627979 h 827058"/>
                <a:gd name="connsiteX10" fmla="*/ 167607 w 827058"/>
                <a:gd name="connsiteY10" fmla="*/ 627979 h 827058"/>
                <a:gd name="connsiteX11" fmla="*/ 167607 w 827058"/>
                <a:gd name="connsiteY11" fmla="*/ 259828 h 827058"/>
                <a:gd name="connsiteX12" fmla="*/ 270075 w 827058"/>
                <a:gd name="connsiteY12" fmla="*/ 157361 h 827058"/>
                <a:gd name="connsiteX13" fmla="*/ 657987 w 827058"/>
                <a:gd name="connsiteY13" fmla="*/ 157361 h 827058"/>
                <a:gd name="connsiteX14" fmla="*/ 657987 w 827058"/>
                <a:gd name="connsiteY14" fmla="*/ 444270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1885" y="0"/>
                    <a:pt x="413529" y="0"/>
                  </a:cubicBezTo>
                  <a:close/>
                  <a:moveTo>
                    <a:pt x="658719" y="444270"/>
                  </a:moveTo>
                  <a:lnTo>
                    <a:pt x="475010" y="627979"/>
                  </a:lnTo>
                  <a:lnTo>
                    <a:pt x="393036" y="627979"/>
                  </a:lnTo>
                  <a:lnTo>
                    <a:pt x="290568" y="730446"/>
                  </a:lnTo>
                  <a:lnTo>
                    <a:pt x="290568" y="627979"/>
                  </a:lnTo>
                  <a:lnTo>
                    <a:pt x="167607" y="627979"/>
                  </a:lnTo>
                  <a:lnTo>
                    <a:pt x="167607" y="259828"/>
                  </a:lnTo>
                  <a:lnTo>
                    <a:pt x="270075" y="157361"/>
                  </a:lnTo>
                  <a:lnTo>
                    <a:pt x="657987" y="157361"/>
                  </a:lnTo>
                  <a:lnTo>
                    <a:pt x="657987" y="4442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92" name="Gráfico 2">
            <a:extLst>
              <a:ext uri="{FF2B5EF4-FFF2-40B4-BE49-F238E27FC236}">
                <a16:creationId xmlns:a16="http://schemas.microsoft.com/office/drawing/2014/main" id="{59D30010-62D3-42E4-0216-56A223FC6205}"/>
              </a:ext>
            </a:extLst>
          </p:cNvPr>
          <p:cNvGrpSpPr/>
          <p:nvPr/>
        </p:nvGrpSpPr>
        <p:grpSpPr>
          <a:xfrm>
            <a:off x="8222713" y="2386517"/>
            <a:ext cx="582096" cy="582096"/>
            <a:chOff x="5682470" y="3611977"/>
            <a:chExt cx="827058" cy="827058"/>
          </a:xfrm>
          <a:gradFill flip="none" rotWithShape="1">
            <a:gsLst>
              <a:gs pos="0">
                <a:srgbClr val="1459B4"/>
              </a:gs>
              <a:gs pos="50000">
                <a:srgbClr val="168EB3"/>
              </a:gs>
              <a:gs pos="100000">
                <a:srgbClr val="19C4B2"/>
              </a:gs>
            </a:gsLst>
            <a:lin ang="2700000" scaled="1"/>
            <a:tileRect/>
          </a:gradFill>
        </p:grpSpPr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C4AFFD3C-0922-E519-7BC5-C1C85640C227}"/>
                </a:ext>
              </a:extLst>
            </p:cNvPr>
            <p:cNvSpPr/>
            <p:nvPr/>
          </p:nvSpPr>
          <p:spPr>
            <a:xfrm>
              <a:off x="5989779" y="3871805"/>
              <a:ext cx="208687" cy="303835"/>
            </a:xfrm>
            <a:custGeom>
              <a:avLst/>
              <a:gdLst>
                <a:gd name="connsiteX0" fmla="*/ 170628 w 208687"/>
                <a:gd name="connsiteY0" fmla="*/ 152237 h 303835"/>
                <a:gd name="connsiteX1" fmla="*/ 126713 w 208687"/>
                <a:gd name="connsiteY1" fmla="*/ 129548 h 303835"/>
                <a:gd name="connsiteX2" fmla="*/ 121590 w 208687"/>
                <a:gd name="connsiteY2" fmla="*/ 127353 h 303835"/>
                <a:gd name="connsiteX3" fmla="*/ 85726 w 208687"/>
                <a:gd name="connsiteY3" fmla="*/ 111982 h 303835"/>
                <a:gd name="connsiteX4" fmla="*/ 66697 w 208687"/>
                <a:gd name="connsiteY4" fmla="*/ 98076 h 303835"/>
                <a:gd name="connsiteX5" fmla="*/ 59378 w 208687"/>
                <a:gd name="connsiteY5" fmla="*/ 80510 h 303835"/>
                <a:gd name="connsiteX6" fmla="*/ 73284 w 208687"/>
                <a:gd name="connsiteY6" fmla="*/ 54893 h 303835"/>
                <a:gd name="connsiteX7" fmla="*/ 107684 w 208687"/>
                <a:gd name="connsiteY7" fmla="*/ 46110 h 303835"/>
                <a:gd name="connsiteX8" fmla="*/ 134764 w 208687"/>
                <a:gd name="connsiteY8" fmla="*/ 49770 h 303835"/>
                <a:gd name="connsiteX9" fmla="*/ 163309 w 208687"/>
                <a:gd name="connsiteY9" fmla="*/ 60017 h 303835"/>
                <a:gd name="connsiteX10" fmla="*/ 175019 w 208687"/>
                <a:gd name="connsiteY10" fmla="*/ 62944 h 303835"/>
                <a:gd name="connsiteX11" fmla="*/ 191121 w 208687"/>
                <a:gd name="connsiteY11" fmla="*/ 56357 h 303835"/>
                <a:gd name="connsiteX12" fmla="*/ 197709 w 208687"/>
                <a:gd name="connsiteY12" fmla="*/ 38791 h 303835"/>
                <a:gd name="connsiteX13" fmla="*/ 191853 w 208687"/>
                <a:gd name="connsiteY13" fmla="*/ 21957 h 303835"/>
                <a:gd name="connsiteX14" fmla="*/ 172092 w 208687"/>
                <a:gd name="connsiteY14" fmla="*/ 9515 h 303835"/>
                <a:gd name="connsiteX15" fmla="*/ 147207 w 208687"/>
                <a:gd name="connsiteY15" fmla="*/ 2928 h 303835"/>
                <a:gd name="connsiteX16" fmla="*/ 111343 w 208687"/>
                <a:gd name="connsiteY16" fmla="*/ 0 h 303835"/>
                <a:gd name="connsiteX17" fmla="*/ 57182 w 208687"/>
                <a:gd name="connsiteY17" fmla="*/ 8783 h 303835"/>
                <a:gd name="connsiteX18" fmla="*/ 16195 w 208687"/>
                <a:gd name="connsiteY18" fmla="*/ 36596 h 303835"/>
                <a:gd name="connsiteX19" fmla="*/ 93 w 208687"/>
                <a:gd name="connsiteY19" fmla="*/ 81974 h 303835"/>
                <a:gd name="connsiteX20" fmla="*/ 8876 w 208687"/>
                <a:gd name="connsiteY20" fmla="*/ 119301 h 303835"/>
                <a:gd name="connsiteX21" fmla="*/ 34493 w 208687"/>
                <a:gd name="connsiteY21" fmla="*/ 146382 h 303835"/>
                <a:gd name="connsiteX22" fmla="*/ 78407 w 208687"/>
                <a:gd name="connsiteY22" fmla="*/ 169071 h 303835"/>
                <a:gd name="connsiteX23" fmla="*/ 118662 w 208687"/>
                <a:gd name="connsiteY23" fmla="*/ 187369 h 303835"/>
                <a:gd name="connsiteX24" fmla="*/ 140620 w 208687"/>
                <a:gd name="connsiteY24" fmla="*/ 203471 h 303835"/>
                <a:gd name="connsiteX25" fmla="*/ 147939 w 208687"/>
                <a:gd name="connsiteY25" fmla="*/ 221769 h 303835"/>
                <a:gd name="connsiteX26" fmla="*/ 136228 w 208687"/>
                <a:gd name="connsiteY26" fmla="*/ 247386 h 303835"/>
                <a:gd name="connsiteX27" fmla="*/ 101096 w 208687"/>
                <a:gd name="connsiteY27" fmla="*/ 256900 h 303835"/>
                <a:gd name="connsiteX28" fmla="*/ 80603 w 208687"/>
                <a:gd name="connsiteY28" fmla="*/ 254705 h 303835"/>
                <a:gd name="connsiteX29" fmla="*/ 64501 w 208687"/>
                <a:gd name="connsiteY29" fmla="*/ 249581 h 303835"/>
                <a:gd name="connsiteX30" fmla="*/ 45471 w 208687"/>
                <a:gd name="connsiteY30" fmla="*/ 240799 h 303835"/>
                <a:gd name="connsiteX31" fmla="*/ 24978 w 208687"/>
                <a:gd name="connsiteY31" fmla="*/ 235675 h 303835"/>
                <a:gd name="connsiteX32" fmla="*/ 7412 w 208687"/>
                <a:gd name="connsiteY32" fmla="*/ 242262 h 303835"/>
                <a:gd name="connsiteX33" fmla="*/ 825 w 208687"/>
                <a:gd name="connsiteY33" fmla="*/ 259828 h 303835"/>
                <a:gd name="connsiteX34" fmla="*/ 5948 w 208687"/>
                <a:gd name="connsiteY34" fmla="*/ 276662 h 303835"/>
                <a:gd name="connsiteX35" fmla="*/ 22050 w 208687"/>
                <a:gd name="connsiteY35" fmla="*/ 289105 h 303835"/>
                <a:gd name="connsiteX36" fmla="*/ 99633 w 208687"/>
                <a:gd name="connsiteY36" fmla="*/ 303743 h 303835"/>
                <a:gd name="connsiteX37" fmla="*/ 156722 w 208687"/>
                <a:gd name="connsiteY37" fmla="*/ 294228 h 303835"/>
                <a:gd name="connsiteX38" fmla="*/ 194781 w 208687"/>
                <a:gd name="connsiteY38" fmla="*/ 265683 h 303835"/>
                <a:gd name="connsiteX39" fmla="*/ 208687 w 208687"/>
                <a:gd name="connsiteY39" fmla="*/ 218841 h 303835"/>
                <a:gd name="connsiteX40" fmla="*/ 199173 w 208687"/>
                <a:gd name="connsiteY40" fmla="*/ 180050 h 303835"/>
                <a:gd name="connsiteX41" fmla="*/ 170628 w 208687"/>
                <a:gd name="connsiteY41" fmla="*/ 152237 h 3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8687" h="303835">
                  <a:moveTo>
                    <a:pt x="170628" y="152237"/>
                  </a:moveTo>
                  <a:cubicBezTo>
                    <a:pt x="156722" y="143454"/>
                    <a:pt x="142083" y="135403"/>
                    <a:pt x="126713" y="129548"/>
                  </a:cubicBezTo>
                  <a:cubicBezTo>
                    <a:pt x="125250" y="128816"/>
                    <a:pt x="123054" y="128084"/>
                    <a:pt x="121590" y="127353"/>
                  </a:cubicBezTo>
                  <a:cubicBezTo>
                    <a:pt x="105488" y="120765"/>
                    <a:pt x="93777" y="115642"/>
                    <a:pt x="85726" y="111982"/>
                  </a:cubicBezTo>
                  <a:cubicBezTo>
                    <a:pt x="78407" y="108323"/>
                    <a:pt x="71820" y="103931"/>
                    <a:pt x="66697" y="98076"/>
                  </a:cubicBezTo>
                  <a:cubicBezTo>
                    <a:pt x="62305" y="92953"/>
                    <a:pt x="59378" y="87098"/>
                    <a:pt x="59378" y="80510"/>
                  </a:cubicBezTo>
                  <a:cubicBezTo>
                    <a:pt x="58646" y="70263"/>
                    <a:pt x="64501" y="60748"/>
                    <a:pt x="73284" y="54893"/>
                  </a:cubicBezTo>
                  <a:cubicBezTo>
                    <a:pt x="83531" y="49038"/>
                    <a:pt x="95241" y="46110"/>
                    <a:pt x="107684" y="46110"/>
                  </a:cubicBezTo>
                  <a:cubicBezTo>
                    <a:pt x="117198" y="46110"/>
                    <a:pt x="125981" y="46842"/>
                    <a:pt x="134764" y="49770"/>
                  </a:cubicBezTo>
                  <a:cubicBezTo>
                    <a:pt x="144279" y="52698"/>
                    <a:pt x="153794" y="56357"/>
                    <a:pt x="163309" y="60017"/>
                  </a:cubicBezTo>
                  <a:cubicBezTo>
                    <a:pt x="166968" y="61481"/>
                    <a:pt x="171360" y="62944"/>
                    <a:pt x="175019" y="62944"/>
                  </a:cubicBezTo>
                  <a:cubicBezTo>
                    <a:pt x="180875" y="62944"/>
                    <a:pt x="186730" y="60748"/>
                    <a:pt x="191121" y="56357"/>
                  </a:cubicBezTo>
                  <a:cubicBezTo>
                    <a:pt x="195513" y="51965"/>
                    <a:pt x="197709" y="45379"/>
                    <a:pt x="197709" y="38791"/>
                  </a:cubicBezTo>
                  <a:cubicBezTo>
                    <a:pt x="197709" y="32936"/>
                    <a:pt x="195513" y="26349"/>
                    <a:pt x="191853" y="21957"/>
                  </a:cubicBezTo>
                  <a:cubicBezTo>
                    <a:pt x="186730" y="16102"/>
                    <a:pt x="179411" y="11710"/>
                    <a:pt x="172092" y="9515"/>
                  </a:cubicBezTo>
                  <a:cubicBezTo>
                    <a:pt x="164041" y="6587"/>
                    <a:pt x="155990" y="4391"/>
                    <a:pt x="147207" y="2928"/>
                  </a:cubicBezTo>
                  <a:cubicBezTo>
                    <a:pt x="135496" y="732"/>
                    <a:pt x="123054" y="0"/>
                    <a:pt x="111343" y="0"/>
                  </a:cubicBezTo>
                  <a:cubicBezTo>
                    <a:pt x="93046" y="0"/>
                    <a:pt x="74748" y="2928"/>
                    <a:pt x="57182" y="8783"/>
                  </a:cubicBezTo>
                  <a:cubicBezTo>
                    <a:pt x="41080" y="13906"/>
                    <a:pt x="27174" y="23421"/>
                    <a:pt x="16195" y="36596"/>
                  </a:cubicBezTo>
                  <a:cubicBezTo>
                    <a:pt x="5216" y="49038"/>
                    <a:pt x="93" y="65140"/>
                    <a:pt x="93" y="81974"/>
                  </a:cubicBezTo>
                  <a:cubicBezTo>
                    <a:pt x="-639" y="95148"/>
                    <a:pt x="3020" y="107591"/>
                    <a:pt x="8876" y="119301"/>
                  </a:cubicBezTo>
                  <a:cubicBezTo>
                    <a:pt x="15463" y="130280"/>
                    <a:pt x="24246" y="139795"/>
                    <a:pt x="34493" y="146382"/>
                  </a:cubicBezTo>
                  <a:cubicBezTo>
                    <a:pt x="48399" y="155165"/>
                    <a:pt x="63037" y="163216"/>
                    <a:pt x="78407" y="169071"/>
                  </a:cubicBezTo>
                  <a:cubicBezTo>
                    <a:pt x="95973" y="176390"/>
                    <a:pt x="109147" y="182246"/>
                    <a:pt x="118662" y="187369"/>
                  </a:cubicBezTo>
                  <a:cubicBezTo>
                    <a:pt x="126713" y="191028"/>
                    <a:pt x="134032" y="196884"/>
                    <a:pt x="140620" y="203471"/>
                  </a:cubicBezTo>
                  <a:cubicBezTo>
                    <a:pt x="145011" y="208594"/>
                    <a:pt x="147939" y="215182"/>
                    <a:pt x="147939" y="221769"/>
                  </a:cubicBezTo>
                  <a:cubicBezTo>
                    <a:pt x="148671" y="231284"/>
                    <a:pt x="144279" y="240799"/>
                    <a:pt x="136228" y="247386"/>
                  </a:cubicBezTo>
                  <a:cubicBezTo>
                    <a:pt x="125981" y="253973"/>
                    <a:pt x="113539" y="257633"/>
                    <a:pt x="101096" y="256900"/>
                  </a:cubicBezTo>
                  <a:cubicBezTo>
                    <a:pt x="93777" y="256900"/>
                    <a:pt x="87190" y="256169"/>
                    <a:pt x="80603" y="254705"/>
                  </a:cubicBezTo>
                  <a:cubicBezTo>
                    <a:pt x="74748" y="253241"/>
                    <a:pt x="69624" y="251777"/>
                    <a:pt x="64501" y="249581"/>
                  </a:cubicBezTo>
                  <a:cubicBezTo>
                    <a:pt x="60110" y="247386"/>
                    <a:pt x="53522" y="244458"/>
                    <a:pt x="45471" y="240799"/>
                  </a:cubicBezTo>
                  <a:cubicBezTo>
                    <a:pt x="38884" y="237139"/>
                    <a:pt x="32297" y="235675"/>
                    <a:pt x="24978" y="235675"/>
                  </a:cubicBezTo>
                  <a:cubicBezTo>
                    <a:pt x="18391" y="235675"/>
                    <a:pt x="12535" y="237871"/>
                    <a:pt x="7412" y="242262"/>
                  </a:cubicBezTo>
                  <a:cubicBezTo>
                    <a:pt x="3020" y="246654"/>
                    <a:pt x="93" y="253241"/>
                    <a:pt x="825" y="259828"/>
                  </a:cubicBezTo>
                  <a:cubicBezTo>
                    <a:pt x="825" y="265683"/>
                    <a:pt x="2288" y="271539"/>
                    <a:pt x="5948" y="276662"/>
                  </a:cubicBezTo>
                  <a:cubicBezTo>
                    <a:pt x="10340" y="281786"/>
                    <a:pt x="15463" y="286177"/>
                    <a:pt x="22050" y="289105"/>
                  </a:cubicBezTo>
                  <a:cubicBezTo>
                    <a:pt x="46935" y="300083"/>
                    <a:pt x="73284" y="304475"/>
                    <a:pt x="99633" y="303743"/>
                  </a:cubicBezTo>
                  <a:cubicBezTo>
                    <a:pt x="119394" y="304475"/>
                    <a:pt x="138424" y="300815"/>
                    <a:pt x="156722" y="294228"/>
                  </a:cubicBezTo>
                  <a:cubicBezTo>
                    <a:pt x="172092" y="289105"/>
                    <a:pt x="185266" y="278858"/>
                    <a:pt x="194781" y="265683"/>
                  </a:cubicBezTo>
                  <a:cubicBezTo>
                    <a:pt x="204296" y="251777"/>
                    <a:pt x="208687" y="235675"/>
                    <a:pt x="208687" y="218841"/>
                  </a:cubicBezTo>
                  <a:cubicBezTo>
                    <a:pt x="208687" y="204935"/>
                    <a:pt x="205760" y="191761"/>
                    <a:pt x="199173" y="180050"/>
                  </a:cubicBezTo>
                  <a:cubicBezTo>
                    <a:pt x="190389" y="168339"/>
                    <a:pt x="181606" y="158825"/>
                    <a:pt x="170628" y="15223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63CA0031-02CB-13FB-D719-D73C3A95FFA9}"/>
                </a:ext>
              </a:extLst>
            </p:cNvPr>
            <p:cNvSpPr/>
            <p:nvPr/>
          </p:nvSpPr>
          <p:spPr>
            <a:xfrm>
              <a:off x="5682470" y="3611977"/>
              <a:ext cx="827058" cy="827058"/>
            </a:xfrm>
            <a:custGeom>
              <a:avLst/>
              <a:gdLst>
                <a:gd name="connsiteX0" fmla="*/ 413529 w 827058"/>
                <a:gd name="connsiteY0" fmla="*/ 0 h 827058"/>
                <a:gd name="connsiteX1" fmla="*/ 0 w 827058"/>
                <a:gd name="connsiteY1" fmla="*/ 413529 h 827058"/>
                <a:gd name="connsiteX2" fmla="*/ 413529 w 827058"/>
                <a:gd name="connsiteY2" fmla="*/ 827059 h 827058"/>
                <a:gd name="connsiteX3" fmla="*/ 827059 w 827058"/>
                <a:gd name="connsiteY3" fmla="*/ 413529 h 827058"/>
                <a:gd name="connsiteX4" fmla="*/ 413529 w 827058"/>
                <a:gd name="connsiteY4" fmla="*/ 0 h 827058"/>
                <a:gd name="connsiteX5" fmla="*/ 528439 w 827058"/>
                <a:gd name="connsiteY5" fmla="*/ 695315 h 827058"/>
                <a:gd name="connsiteX6" fmla="*/ 513801 w 827058"/>
                <a:gd name="connsiteY6" fmla="*/ 694583 h 827058"/>
                <a:gd name="connsiteX7" fmla="*/ 513801 w 827058"/>
                <a:gd name="connsiteY7" fmla="*/ 694583 h 827058"/>
                <a:gd name="connsiteX8" fmla="*/ 513069 w 827058"/>
                <a:gd name="connsiteY8" fmla="*/ 694583 h 827058"/>
                <a:gd name="connsiteX9" fmla="*/ 507946 w 827058"/>
                <a:gd name="connsiteY9" fmla="*/ 693851 h 827058"/>
                <a:gd name="connsiteX10" fmla="*/ 505018 w 827058"/>
                <a:gd name="connsiteY10" fmla="*/ 693851 h 827058"/>
                <a:gd name="connsiteX11" fmla="*/ 499895 w 827058"/>
                <a:gd name="connsiteY11" fmla="*/ 693119 h 827058"/>
                <a:gd name="connsiteX12" fmla="*/ 497699 w 827058"/>
                <a:gd name="connsiteY12" fmla="*/ 692387 h 827058"/>
                <a:gd name="connsiteX13" fmla="*/ 491844 w 827058"/>
                <a:gd name="connsiteY13" fmla="*/ 690924 h 827058"/>
                <a:gd name="connsiteX14" fmla="*/ 490380 w 827058"/>
                <a:gd name="connsiteY14" fmla="*/ 690924 h 827058"/>
                <a:gd name="connsiteX15" fmla="*/ 484525 w 827058"/>
                <a:gd name="connsiteY15" fmla="*/ 689460 h 827058"/>
                <a:gd name="connsiteX16" fmla="*/ 483793 w 827058"/>
                <a:gd name="connsiteY16" fmla="*/ 689460 h 827058"/>
                <a:gd name="connsiteX17" fmla="*/ 475010 w 827058"/>
                <a:gd name="connsiteY17" fmla="*/ 686532 h 827058"/>
                <a:gd name="connsiteX18" fmla="*/ 475010 w 827058"/>
                <a:gd name="connsiteY18" fmla="*/ 686532 h 827058"/>
                <a:gd name="connsiteX19" fmla="*/ 473546 w 827058"/>
                <a:gd name="connsiteY19" fmla="*/ 685800 h 827058"/>
                <a:gd name="connsiteX20" fmla="*/ 466959 w 827058"/>
                <a:gd name="connsiteY20" fmla="*/ 683604 h 827058"/>
                <a:gd name="connsiteX21" fmla="*/ 465495 w 827058"/>
                <a:gd name="connsiteY21" fmla="*/ 682872 h 827058"/>
                <a:gd name="connsiteX22" fmla="*/ 458908 w 827058"/>
                <a:gd name="connsiteY22" fmla="*/ 679945 h 827058"/>
                <a:gd name="connsiteX23" fmla="*/ 458908 w 827058"/>
                <a:gd name="connsiteY23" fmla="*/ 679945 h 827058"/>
                <a:gd name="connsiteX24" fmla="*/ 458176 w 827058"/>
                <a:gd name="connsiteY24" fmla="*/ 679945 h 827058"/>
                <a:gd name="connsiteX25" fmla="*/ 448661 w 827058"/>
                <a:gd name="connsiteY25" fmla="*/ 674821 h 827058"/>
                <a:gd name="connsiteX26" fmla="*/ 447197 w 827058"/>
                <a:gd name="connsiteY26" fmla="*/ 674089 h 827058"/>
                <a:gd name="connsiteX27" fmla="*/ 446465 w 827058"/>
                <a:gd name="connsiteY27" fmla="*/ 673358 h 827058"/>
                <a:gd name="connsiteX28" fmla="*/ 445001 w 827058"/>
                <a:gd name="connsiteY28" fmla="*/ 672626 h 827058"/>
                <a:gd name="connsiteX29" fmla="*/ 445001 w 827058"/>
                <a:gd name="connsiteY29" fmla="*/ 672626 h 827058"/>
                <a:gd name="connsiteX30" fmla="*/ 414261 w 827058"/>
                <a:gd name="connsiteY30" fmla="*/ 674821 h 827058"/>
                <a:gd name="connsiteX31" fmla="*/ 153701 w 827058"/>
                <a:gd name="connsiteY31" fmla="*/ 414993 h 827058"/>
                <a:gd name="connsiteX32" fmla="*/ 156629 w 827058"/>
                <a:gd name="connsiteY32" fmla="*/ 377666 h 827058"/>
                <a:gd name="connsiteX33" fmla="*/ 137599 w 827058"/>
                <a:gd name="connsiteY33" fmla="*/ 322041 h 827058"/>
                <a:gd name="connsiteX34" fmla="*/ 137599 w 827058"/>
                <a:gd name="connsiteY34" fmla="*/ 320577 h 827058"/>
                <a:gd name="connsiteX35" fmla="*/ 136867 w 827058"/>
                <a:gd name="connsiteY35" fmla="*/ 315453 h 827058"/>
                <a:gd name="connsiteX36" fmla="*/ 136135 w 827058"/>
                <a:gd name="connsiteY36" fmla="*/ 311794 h 827058"/>
                <a:gd name="connsiteX37" fmla="*/ 136135 w 827058"/>
                <a:gd name="connsiteY37" fmla="*/ 310330 h 827058"/>
                <a:gd name="connsiteX38" fmla="*/ 136135 w 827058"/>
                <a:gd name="connsiteY38" fmla="*/ 310330 h 827058"/>
                <a:gd name="connsiteX39" fmla="*/ 135403 w 827058"/>
                <a:gd name="connsiteY39" fmla="*/ 296424 h 827058"/>
                <a:gd name="connsiteX40" fmla="*/ 300083 w 827058"/>
                <a:gd name="connsiteY40" fmla="*/ 132476 h 827058"/>
                <a:gd name="connsiteX41" fmla="*/ 320577 w 827058"/>
                <a:gd name="connsiteY41" fmla="*/ 133940 h 827058"/>
                <a:gd name="connsiteX42" fmla="*/ 320577 w 827058"/>
                <a:gd name="connsiteY42" fmla="*/ 133940 h 827058"/>
                <a:gd name="connsiteX43" fmla="*/ 322041 w 827058"/>
                <a:gd name="connsiteY43" fmla="*/ 133940 h 827058"/>
                <a:gd name="connsiteX44" fmla="*/ 335215 w 827058"/>
                <a:gd name="connsiteY44" fmla="*/ 136135 h 827058"/>
                <a:gd name="connsiteX45" fmla="*/ 335947 w 827058"/>
                <a:gd name="connsiteY45" fmla="*/ 136135 h 827058"/>
                <a:gd name="connsiteX46" fmla="*/ 358636 w 827058"/>
                <a:gd name="connsiteY46" fmla="*/ 142723 h 827058"/>
                <a:gd name="connsiteX47" fmla="*/ 358636 w 827058"/>
                <a:gd name="connsiteY47" fmla="*/ 142723 h 827058"/>
                <a:gd name="connsiteX48" fmla="*/ 360100 w 827058"/>
                <a:gd name="connsiteY48" fmla="*/ 143454 h 827058"/>
                <a:gd name="connsiteX49" fmla="*/ 363028 w 827058"/>
                <a:gd name="connsiteY49" fmla="*/ 144186 h 827058"/>
                <a:gd name="connsiteX50" fmla="*/ 363028 w 827058"/>
                <a:gd name="connsiteY50" fmla="*/ 144186 h 827058"/>
                <a:gd name="connsiteX51" fmla="*/ 366687 w 827058"/>
                <a:gd name="connsiteY51" fmla="*/ 145650 h 827058"/>
                <a:gd name="connsiteX52" fmla="*/ 368883 w 827058"/>
                <a:gd name="connsiteY52" fmla="*/ 146382 h 827058"/>
                <a:gd name="connsiteX53" fmla="*/ 374006 w 827058"/>
                <a:gd name="connsiteY53" fmla="*/ 148578 h 827058"/>
                <a:gd name="connsiteX54" fmla="*/ 374006 w 827058"/>
                <a:gd name="connsiteY54" fmla="*/ 148578 h 827058"/>
                <a:gd name="connsiteX55" fmla="*/ 374738 w 827058"/>
                <a:gd name="connsiteY55" fmla="*/ 149310 h 827058"/>
                <a:gd name="connsiteX56" fmla="*/ 376934 w 827058"/>
                <a:gd name="connsiteY56" fmla="*/ 150042 h 827058"/>
                <a:gd name="connsiteX57" fmla="*/ 382789 w 827058"/>
                <a:gd name="connsiteY57" fmla="*/ 153701 h 827058"/>
                <a:gd name="connsiteX58" fmla="*/ 384253 w 827058"/>
                <a:gd name="connsiteY58" fmla="*/ 154433 h 827058"/>
                <a:gd name="connsiteX59" fmla="*/ 386449 w 827058"/>
                <a:gd name="connsiteY59" fmla="*/ 155897 h 827058"/>
                <a:gd name="connsiteX60" fmla="*/ 386449 w 827058"/>
                <a:gd name="connsiteY60" fmla="*/ 155897 h 827058"/>
                <a:gd name="connsiteX61" fmla="*/ 387912 w 827058"/>
                <a:gd name="connsiteY61" fmla="*/ 156629 h 827058"/>
                <a:gd name="connsiteX62" fmla="*/ 415725 w 827058"/>
                <a:gd name="connsiteY62" fmla="*/ 155165 h 827058"/>
                <a:gd name="connsiteX63" fmla="*/ 676285 w 827058"/>
                <a:gd name="connsiteY63" fmla="*/ 414993 h 827058"/>
                <a:gd name="connsiteX64" fmla="*/ 674089 w 827058"/>
                <a:gd name="connsiteY64" fmla="*/ 450125 h 827058"/>
                <a:gd name="connsiteX65" fmla="*/ 693119 w 827058"/>
                <a:gd name="connsiteY65" fmla="*/ 505750 h 827058"/>
                <a:gd name="connsiteX66" fmla="*/ 693119 w 827058"/>
                <a:gd name="connsiteY66" fmla="*/ 507946 h 827058"/>
                <a:gd name="connsiteX67" fmla="*/ 693851 w 827058"/>
                <a:gd name="connsiteY67" fmla="*/ 513069 h 827058"/>
                <a:gd name="connsiteX68" fmla="*/ 694583 w 827058"/>
                <a:gd name="connsiteY68" fmla="*/ 517461 h 827058"/>
                <a:gd name="connsiteX69" fmla="*/ 694583 w 827058"/>
                <a:gd name="connsiteY69" fmla="*/ 519656 h 827058"/>
                <a:gd name="connsiteX70" fmla="*/ 694583 w 827058"/>
                <a:gd name="connsiteY70" fmla="*/ 519656 h 827058"/>
                <a:gd name="connsiteX71" fmla="*/ 694583 w 827058"/>
                <a:gd name="connsiteY71" fmla="*/ 519656 h 827058"/>
                <a:gd name="connsiteX72" fmla="*/ 694583 w 827058"/>
                <a:gd name="connsiteY72" fmla="*/ 519656 h 827058"/>
                <a:gd name="connsiteX73" fmla="*/ 694583 w 827058"/>
                <a:gd name="connsiteY73" fmla="*/ 519656 h 827058"/>
                <a:gd name="connsiteX74" fmla="*/ 695315 w 827058"/>
                <a:gd name="connsiteY74" fmla="*/ 531367 h 827058"/>
                <a:gd name="connsiteX75" fmla="*/ 528439 w 827058"/>
                <a:gd name="connsiteY75" fmla="*/ 695315 h 82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827058" h="827058">
                  <a:moveTo>
                    <a:pt x="413529" y="0"/>
                  </a:moveTo>
                  <a:cubicBezTo>
                    <a:pt x="185173" y="0"/>
                    <a:pt x="0" y="185173"/>
                    <a:pt x="0" y="413529"/>
                  </a:cubicBezTo>
                  <a:cubicBezTo>
                    <a:pt x="0" y="641885"/>
                    <a:pt x="185173" y="827059"/>
                    <a:pt x="413529" y="827059"/>
                  </a:cubicBezTo>
                  <a:cubicBezTo>
                    <a:pt x="641885" y="827059"/>
                    <a:pt x="827059" y="641885"/>
                    <a:pt x="827059" y="413529"/>
                  </a:cubicBezTo>
                  <a:cubicBezTo>
                    <a:pt x="827059" y="185173"/>
                    <a:pt x="642617" y="0"/>
                    <a:pt x="413529" y="0"/>
                  </a:cubicBezTo>
                  <a:close/>
                  <a:moveTo>
                    <a:pt x="528439" y="695315"/>
                  </a:moveTo>
                  <a:cubicBezTo>
                    <a:pt x="523316" y="695315"/>
                    <a:pt x="518192" y="695315"/>
                    <a:pt x="513801" y="694583"/>
                  </a:cubicBezTo>
                  <a:cubicBezTo>
                    <a:pt x="513801" y="694583"/>
                    <a:pt x="513801" y="694583"/>
                    <a:pt x="513801" y="694583"/>
                  </a:cubicBezTo>
                  <a:cubicBezTo>
                    <a:pt x="513801" y="694583"/>
                    <a:pt x="513069" y="694583"/>
                    <a:pt x="513069" y="694583"/>
                  </a:cubicBezTo>
                  <a:cubicBezTo>
                    <a:pt x="511605" y="694583"/>
                    <a:pt x="510142" y="694583"/>
                    <a:pt x="507946" y="693851"/>
                  </a:cubicBezTo>
                  <a:cubicBezTo>
                    <a:pt x="507214" y="693851"/>
                    <a:pt x="506482" y="693851"/>
                    <a:pt x="505018" y="693851"/>
                  </a:cubicBezTo>
                  <a:cubicBezTo>
                    <a:pt x="503554" y="693851"/>
                    <a:pt x="501359" y="693119"/>
                    <a:pt x="499895" y="693119"/>
                  </a:cubicBezTo>
                  <a:cubicBezTo>
                    <a:pt x="499163" y="693119"/>
                    <a:pt x="498431" y="693119"/>
                    <a:pt x="497699" y="692387"/>
                  </a:cubicBezTo>
                  <a:cubicBezTo>
                    <a:pt x="495503" y="692387"/>
                    <a:pt x="494039" y="691655"/>
                    <a:pt x="491844" y="690924"/>
                  </a:cubicBezTo>
                  <a:cubicBezTo>
                    <a:pt x="491112" y="690924"/>
                    <a:pt x="491112" y="690924"/>
                    <a:pt x="490380" y="690924"/>
                  </a:cubicBezTo>
                  <a:cubicBezTo>
                    <a:pt x="488184" y="690191"/>
                    <a:pt x="485988" y="690191"/>
                    <a:pt x="484525" y="689460"/>
                  </a:cubicBezTo>
                  <a:cubicBezTo>
                    <a:pt x="484525" y="689460"/>
                    <a:pt x="483793" y="689460"/>
                    <a:pt x="483793" y="689460"/>
                  </a:cubicBezTo>
                  <a:cubicBezTo>
                    <a:pt x="480865" y="688727"/>
                    <a:pt x="477937" y="687996"/>
                    <a:pt x="475010" y="686532"/>
                  </a:cubicBezTo>
                  <a:cubicBezTo>
                    <a:pt x="475010" y="686532"/>
                    <a:pt x="475010" y="686532"/>
                    <a:pt x="475010" y="686532"/>
                  </a:cubicBezTo>
                  <a:cubicBezTo>
                    <a:pt x="474278" y="686532"/>
                    <a:pt x="474278" y="686532"/>
                    <a:pt x="473546" y="685800"/>
                  </a:cubicBezTo>
                  <a:cubicBezTo>
                    <a:pt x="471350" y="685068"/>
                    <a:pt x="469155" y="684336"/>
                    <a:pt x="466959" y="683604"/>
                  </a:cubicBezTo>
                  <a:cubicBezTo>
                    <a:pt x="466227" y="683604"/>
                    <a:pt x="465495" y="682872"/>
                    <a:pt x="465495" y="682872"/>
                  </a:cubicBezTo>
                  <a:cubicBezTo>
                    <a:pt x="463299" y="682141"/>
                    <a:pt x="461104" y="681408"/>
                    <a:pt x="458908" y="679945"/>
                  </a:cubicBezTo>
                  <a:cubicBezTo>
                    <a:pt x="458908" y="679945"/>
                    <a:pt x="458908" y="679945"/>
                    <a:pt x="458908" y="679945"/>
                  </a:cubicBezTo>
                  <a:cubicBezTo>
                    <a:pt x="458908" y="679945"/>
                    <a:pt x="458908" y="679945"/>
                    <a:pt x="458176" y="679945"/>
                  </a:cubicBezTo>
                  <a:cubicBezTo>
                    <a:pt x="454516" y="678481"/>
                    <a:pt x="451589" y="677017"/>
                    <a:pt x="448661" y="674821"/>
                  </a:cubicBezTo>
                  <a:cubicBezTo>
                    <a:pt x="447929" y="674821"/>
                    <a:pt x="447929" y="674089"/>
                    <a:pt x="447197" y="674089"/>
                  </a:cubicBezTo>
                  <a:cubicBezTo>
                    <a:pt x="447197" y="674089"/>
                    <a:pt x="446465" y="673358"/>
                    <a:pt x="446465" y="673358"/>
                  </a:cubicBezTo>
                  <a:cubicBezTo>
                    <a:pt x="445733" y="673358"/>
                    <a:pt x="445733" y="672626"/>
                    <a:pt x="445001" y="672626"/>
                  </a:cubicBezTo>
                  <a:cubicBezTo>
                    <a:pt x="445001" y="672626"/>
                    <a:pt x="445001" y="672626"/>
                    <a:pt x="445001" y="672626"/>
                  </a:cubicBezTo>
                  <a:cubicBezTo>
                    <a:pt x="434755" y="674089"/>
                    <a:pt x="424508" y="674821"/>
                    <a:pt x="414261" y="674821"/>
                  </a:cubicBezTo>
                  <a:cubicBezTo>
                    <a:pt x="270807" y="674821"/>
                    <a:pt x="153701" y="558448"/>
                    <a:pt x="153701" y="414993"/>
                  </a:cubicBezTo>
                  <a:cubicBezTo>
                    <a:pt x="153701" y="402551"/>
                    <a:pt x="154433" y="390108"/>
                    <a:pt x="156629" y="377666"/>
                  </a:cubicBezTo>
                  <a:cubicBezTo>
                    <a:pt x="147114" y="360832"/>
                    <a:pt x="140527" y="341802"/>
                    <a:pt x="137599" y="322041"/>
                  </a:cubicBezTo>
                  <a:cubicBezTo>
                    <a:pt x="137599" y="321309"/>
                    <a:pt x="137599" y="321309"/>
                    <a:pt x="137599" y="320577"/>
                  </a:cubicBezTo>
                  <a:cubicBezTo>
                    <a:pt x="137599" y="319113"/>
                    <a:pt x="136867" y="316917"/>
                    <a:pt x="136867" y="315453"/>
                  </a:cubicBezTo>
                  <a:cubicBezTo>
                    <a:pt x="136867" y="313990"/>
                    <a:pt x="136867" y="312526"/>
                    <a:pt x="136135" y="311794"/>
                  </a:cubicBezTo>
                  <a:cubicBezTo>
                    <a:pt x="136135" y="311062"/>
                    <a:pt x="136135" y="311062"/>
                    <a:pt x="136135" y="310330"/>
                  </a:cubicBezTo>
                  <a:cubicBezTo>
                    <a:pt x="136135" y="310330"/>
                    <a:pt x="136135" y="310330"/>
                    <a:pt x="136135" y="310330"/>
                  </a:cubicBezTo>
                  <a:cubicBezTo>
                    <a:pt x="135403" y="305938"/>
                    <a:pt x="135403" y="300815"/>
                    <a:pt x="135403" y="296424"/>
                  </a:cubicBezTo>
                  <a:cubicBezTo>
                    <a:pt x="135403" y="205667"/>
                    <a:pt x="209326" y="132476"/>
                    <a:pt x="300083" y="132476"/>
                  </a:cubicBezTo>
                  <a:cubicBezTo>
                    <a:pt x="306670" y="132476"/>
                    <a:pt x="313989" y="133208"/>
                    <a:pt x="320577" y="133940"/>
                  </a:cubicBezTo>
                  <a:cubicBezTo>
                    <a:pt x="320577" y="133940"/>
                    <a:pt x="320577" y="133940"/>
                    <a:pt x="320577" y="133940"/>
                  </a:cubicBezTo>
                  <a:cubicBezTo>
                    <a:pt x="321309" y="133940"/>
                    <a:pt x="321309" y="133940"/>
                    <a:pt x="322041" y="133940"/>
                  </a:cubicBezTo>
                  <a:cubicBezTo>
                    <a:pt x="326432" y="134671"/>
                    <a:pt x="330824" y="135403"/>
                    <a:pt x="335215" y="136135"/>
                  </a:cubicBezTo>
                  <a:cubicBezTo>
                    <a:pt x="335215" y="136135"/>
                    <a:pt x="335947" y="136135"/>
                    <a:pt x="335947" y="136135"/>
                  </a:cubicBezTo>
                  <a:cubicBezTo>
                    <a:pt x="343998" y="137599"/>
                    <a:pt x="351317" y="139795"/>
                    <a:pt x="358636" y="142723"/>
                  </a:cubicBezTo>
                  <a:cubicBezTo>
                    <a:pt x="358636" y="142723"/>
                    <a:pt x="358636" y="142723"/>
                    <a:pt x="358636" y="142723"/>
                  </a:cubicBezTo>
                  <a:cubicBezTo>
                    <a:pt x="359368" y="142723"/>
                    <a:pt x="359368" y="142723"/>
                    <a:pt x="360100" y="143454"/>
                  </a:cubicBezTo>
                  <a:cubicBezTo>
                    <a:pt x="360832" y="143454"/>
                    <a:pt x="361564" y="144186"/>
                    <a:pt x="363028" y="144186"/>
                  </a:cubicBezTo>
                  <a:cubicBezTo>
                    <a:pt x="363028" y="144186"/>
                    <a:pt x="363028" y="144186"/>
                    <a:pt x="363028" y="144186"/>
                  </a:cubicBezTo>
                  <a:cubicBezTo>
                    <a:pt x="364491" y="144918"/>
                    <a:pt x="365955" y="144918"/>
                    <a:pt x="366687" y="145650"/>
                  </a:cubicBezTo>
                  <a:cubicBezTo>
                    <a:pt x="367419" y="145650"/>
                    <a:pt x="368151" y="146382"/>
                    <a:pt x="368883" y="146382"/>
                  </a:cubicBezTo>
                  <a:cubicBezTo>
                    <a:pt x="370347" y="147114"/>
                    <a:pt x="372542" y="147846"/>
                    <a:pt x="374006" y="148578"/>
                  </a:cubicBezTo>
                  <a:cubicBezTo>
                    <a:pt x="374006" y="148578"/>
                    <a:pt x="374006" y="148578"/>
                    <a:pt x="374006" y="148578"/>
                  </a:cubicBezTo>
                  <a:cubicBezTo>
                    <a:pt x="374006" y="148578"/>
                    <a:pt x="374738" y="148578"/>
                    <a:pt x="374738" y="149310"/>
                  </a:cubicBezTo>
                  <a:cubicBezTo>
                    <a:pt x="375470" y="149310"/>
                    <a:pt x="376202" y="150042"/>
                    <a:pt x="376934" y="150042"/>
                  </a:cubicBezTo>
                  <a:cubicBezTo>
                    <a:pt x="379129" y="150773"/>
                    <a:pt x="381325" y="152237"/>
                    <a:pt x="382789" y="153701"/>
                  </a:cubicBezTo>
                  <a:cubicBezTo>
                    <a:pt x="383521" y="153701"/>
                    <a:pt x="384253" y="154433"/>
                    <a:pt x="384253" y="154433"/>
                  </a:cubicBezTo>
                  <a:cubicBezTo>
                    <a:pt x="384985" y="155165"/>
                    <a:pt x="385717" y="155165"/>
                    <a:pt x="386449" y="155897"/>
                  </a:cubicBezTo>
                  <a:cubicBezTo>
                    <a:pt x="386449" y="155897"/>
                    <a:pt x="386449" y="155897"/>
                    <a:pt x="386449" y="155897"/>
                  </a:cubicBezTo>
                  <a:cubicBezTo>
                    <a:pt x="387181" y="155897"/>
                    <a:pt x="387181" y="156629"/>
                    <a:pt x="387912" y="156629"/>
                  </a:cubicBezTo>
                  <a:cubicBezTo>
                    <a:pt x="396695" y="155897"/>
                    <a:pt x="406210" y="155165"/>
                    <a:pt x="415725" y="155165"/>
                  </a:cubicBezTo>
                  <a:cubicBezTo>
                    <a:pt x="559179" y="155165"/>
                    <a:pt x="676285" y="271539"/>
                    <a:pt x="676285" y="414993"/>
                  </a:cubicBezTo>
                  <a:cubicBezTo>
                    <a:pt x="676285" y="426704"/>
                    <a:pt x="675553" y="439146"/>
                    <a:pt x="674089" y="450125"/>
                  </a:cubicBezTo>
                  <a:cubicBezTo>
                    <a:pt x="683604" y="466959"/>
                    <a:pt x="690191" y="485256"/>
                    <a:pt x="693119" y="505750"/>
                  </a:cubicBezTo>
                  <a:cubicBezTo>
                    <a:pt x="693119" y="506482"/>
                    <a:pt x="693119" y="507214"/>
                    <a:pt x="693119" y="507946"/>
                  </a:cubicBezTo>
                  <a:cubicBezTo>
                    <a:pt x="693119" y="509409"/>
                    <a:pt x="693851" y="511606"/>
                    <a:pt x="693851" y="513069"/>
                  </a:cubicBezTo>
                  <a:cubicBezTo>
                    <a:pt x="693851" y="514533"/>
                    <a:pt x="693851" y="515997"/>
                    <a:pt x="694583" y="517461"/>
                  </a:cubicBezTo>
                  <a:cubicBezTo>
                    <a:pt x="694583" y="518192"/>
                    <a:pt x="694583" y="518925"/>
                    <a:pt x="694583" y="519656"/>
                  </a:cubicBezTo>
                  <a:cubicBezTo>
                    <a:pt x="694583" y="519656"/>
                    <a:pt x="694583" y="519656"/>
                    <a:pt x="694583" y="519656"/>
                  </a:cubicBezTo>
                  <a:lnTo>
                    <a:pt x="694583" y="519656"/>
                  </a:lnTo>
                  <a:cubicBezTo>
                    <a:pt x="694583" y="519656"/>
                    <a:pt x="694583" y="519656"/>
                    <a:pt x="694583" y="519656"/>
                  </a:cubicBezTo>
                  <a:cubicBezTo>
                    <a:pt x="694583" y="519656"/>
                    <a:pt x="694583" y="519656"/>
                    <a:pt x="694583" y="519656"/>
                  </a:cubicBezTo>
                  <a:cubicBezTo>
                    <a:pt x="694583" y="523316"/>
                    <a:pt x="695315" y="527707"/>
                    <a:pt x="695315" y="531367"/>
                  </a:cubicBezTo>
                  <a:cubicBezTo>
                    <a:pt x="692387" y="622124"/>
                    <a:pt x="619196" y="695315"/>
                    <a:pt x="528439" y="69531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95" name="Forma Livre: Forma 94">
            <a:extLst>
              <a:ext uri="{FF2B5EF4-FFF2-40B4-BE49-F238E27FC236}">
                <a16:creationId xmlns:a16="http://schemas.microsoft.com/office/drawing/2014/main" id="{14D6A5A1-AE52-A623-886A-AC85BD889FCA}"/>
              </a:ext>
            </a:extLst>
          </p:cNvPr>
          <p:cNvSpPr/>
          <p:nvPr/>
        </p:nvSpPr>
        <p:spPr>
          <a:xfrm>
            <a:off x="7255814" y="3236481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614805 w 827058"/>
              <a:gd name="connsiteY5" fmla="*/ 263488 h 827058"/>
              <a:gd name="connsiteX6" fmla="*/ 541614 w 827058"/>
              <a:gd name="connsiteY6" fmla="*/ 584797 h 827058"/>
              <a:gd name="connsiteX7" fmla="*/ 522584 w 827058"/>
              <a:gd name="connsiteY7" fmla="*/ 601630 h 827058"/>
              <a:gd name="connsiteX8" fmla="*/ 502090 w 827058"/>
              <a:gd name="connsiteY8" fmla="*/ 593579 h 827058"/>
              <a:gd name="connsiteX9" fmla="*/ 414993 w 827058"/>
              <a:gd name="connsiteY9" fmla="*/ 529903 h 827058"/>
              <a:gd name="connsiteX10" fmla="*/ 362296 w 827058"/>
              <a:gd name="connsiteY10" fmla="*/ 578209 h 827058"/>
              <a:gd name="connsiteX11" fmla="*/ 335947 w 827058"/>
              <a:gd name="connsiteY11" fmla="*/ 578209 h 827058"/>
              <a:gd name="connsiteX12" fmla="*/ 345462 w 827058"/>
              <a:gd name="connsiteY12" fmla="*/ 479401 h 827058"/>
              <a:gd name="connsiteX13" fmla="*/ 345462 w 827058"/>
              <a:gd name="connsiteY13" fmla="*/ 479401 h 827058"/>
              <a:gd name="connsiteX14" fmla="*/ 346925 w 827058"/>
              <a:gd name="connsiteY14" fmla="*/ 477206 h 827058"/>
              <a:gd name="connsiteX15" fmla="*/ 529903 w 827058"/>
              <a:gd name="connsiteY15" fmla="*/ 302279 h 827058"/>
              <a:gd name="connsiteX16" fmla="*/ 526975 w 827058"/>
              <a:gd name="connsiteY16" fmla="*/ 300815 h 827058"/>
              <a:gd name="connsiteX17" fmla="*/ 286909 w 827058"/>
              <a:gd name="connsiteY17" fmla="*/ 449393 h 827058"/>
              <a:gd name="connsiteX18" fmla="*/ 281785 w 827058"/>
              <a:gd name="connsiteY18" fmla="*/ 449393 h 827058"/>
              <a:gd name="connsiteX19" fmla="*/ 182246 w 827058"/>
              <a:gd name="connsiteY19" fmla="*/ 417189 h 827058"/>
              <a:gd name="connsiteX20" fmla="*/ 174195 w 827058"/>
              <a:gd name="connsiteY20" fmla="*/ 401087 h 827058"/>
              <a:gd name="connsiteX21" fmla="*/ 181514 w 827058"/>
              <a:gd name="connsiteY21" fmla="*/ 393768 h 827058"/>
              <a:gd name="connsiteX22" fmla="*/ 590652 w 827058"/>
              <a:gd name="connsiteY22" fmla="*/ 239335 h 827058"/>
              <a:gd name="connsiteX23" fmla="*/ 608217 w 827058"/>
              <a:gd name="connsiteY23" fmla="*/ 237871 h 827058"/>
              <a:gd name="connsiteX24" fmla="*/ 614805 w 827058"/>
              <a:gd name="connsiteY24" fmla="*/ 245190 h 827058"/>
              <a:gd name="connsiteX25" fmla="*/ 615537 w 827058"/>
              <a:gd name="connsiteY25" fmla="*/ 253973 h 827058"/>
              <a:gd name="connsiteX26" fmla="*/ 614805 w 827058"/>
              <a:gd name="connsiteY26" fmla="*/ 263488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614805" y="263488"/>
                </a:moveTo>
                <a:cubicBezTo>
                  <a:pt x="612609" y="301547"/>
                  <a:pt x="541614" y="584797"/>
                  <a:pt x="541614" y="584797"/>
                </a:cubicBezTo>
                <a:cubicBezTo>
                  <a:pt x="541614" y="584797"/>
                  <a:pt x="537222" y="601630"/>
                  <a:pt x="522584" y="601630"/>
                </a:cubicBezTo>
                <a:cubicBezTo>
                  <a:pt x="516729" y="601630"/>
                  <a:pt x="510141" y="600898"/>
                  <a:pt x="502090" y="593579"/>
                </a:cubicBezTo>
                <a:cubicBezTo>
                  <a:pt x="485988" y="579673"/>
                  <a:pt x="449393" y="554056"/>
                  <a:pt x="414993" y="529903"/>
                </a:cubicBezTo>
                <a:cubicBezTo>
                  <a:pt x="404746" y="538686"/>
                  <a:pt x="384253" y="556252"/>
                  <a:pt x="362296" y="578209"/>
                </a:cubicBezTo>
                <a:cubicBezTo>
                  <a:pt x="332287" y="608217"/>
                  <a:pt x="335947" y="578209"/>
                  <a:pt x="335947" y="578209"/>
                </a:cubicBezTo>
                <a:lnTo>
                  <a:pt x="345462" y="479401"/>
                </a:lnTo>
                <a:lnTo>
                  <a:pt x="345462" y="479401"/>
                </a:lnTo>
                <a:cubicBezTo>
                  <a:pt x="346194" y="478670"/>
                  <a:pt x="346925" y="477206"/>
                  <a:pt x="346925" y="477206"/>
                </a:cubicBezTo>
                <a:cubicBezTo>
                  <a:pt x="346925" y="477206"/>
                  <a:pt x="525512" y="318381"/>
                  <a:pt x="529903" y="302279"/>
                </a:cubicBezTo>
                <a:cubicBezTo>
                  <a:pt x="530635" y="300815"/>
                  <a:pt x="529171" y="300083"/>
                  <a:pt x="526975" y="300815"/>
                </a:cubicBezTo>
                <a:cubicBezTo>
                  <a:pt x="515265" y="305207"/>
                  <a:pt x="309598" y="434755"/>
                  <a:pt x="286909" y="449393"/>
                </a:cubicBezTo>
                <a:cubicBezTo>
                  <a:pt x="285445" y="450125"/>
                  <a:pt x="281785" y="449393"/>
                  <a:pt x="281785" y="449393"/>
                </a:cubicBezTo>
                <a:lnTo>
                  <a:pt x="182246" y="417189"/>
                </a:lnTo>
                <a:cubicBezTo>
                  <a:pt x="182246" y="417189"/>
                  <a:pt x="170535" y="412065"/>
                  <a:pt x="174195" y="401087"/>
                </a:cubicBezTo>
                <a:cubicBezTo>
                  <a:pt x="174927" y="398891"/>
                  <a:pt x="176390" y="396696"/>
                  <a:pt x="181514" y="393768"/>
                </a:cubicBezTo>
                <a:cubicBezTo>
                  <a:pt x="203471" y="378398"/>
                  <a:pt x="590652" y="239335"/>
                  <a:pt x="590652" y="239335"/>
                </a:cubicBezTo>
                <a:cubicBezTo>
                  <a:pt x="590652" y="239335"/>
                  <a:pt x="601630" y="235675"/>
                  <a:pt x="608217" y="237871"/>
                </a:cubicBezTo>
                <a:cubicBezTo>
                  <a:pt x="611145" y="239335"/>
                  <a:pt x="613341" y="240067"/>
                  <a:pt x="614805" y="245190"/>
                </a:cubicBezTo>
                <a:cubicBezTo>
                  <a:pt x="615537" y="246654"/>
                  <a:pt x="615537" y="250313"/>
                  <a:pt x="615537" y="253973"/>
                </a:cubicBezTo>
                <a:cubicBezTo>
                  <a:pt x="615537" y="256900"/>
                  <a:pt x="615537" y="259096"/>
                  <a:pt x="614805" y="26348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6" name="Forma Livre: Forma 95">
            <a:extLst>
              <a:ext uri="{FF2B5EF4-FFF2-40B4-BE49-F238E27FC236}">
                <a16:creationId xmlns:a16="http://schemas.microsoft.com/office/drawing/2014/main" id="{3CC88723-351D-BEC1-7517-169141067CF3}"/>
              </a:ext>
            </a:extLst>
          </p:cNvPr>
          <p:cNvSpPr/>
          <p:nvPr/>
        </p:nvSpPr>
        <p:spPr>
          <a:xfrm>
            <a:off x="4354605" y="2390638"/>
            <a:ext cx="582096" cy="582096"/>
          </a:xfrm>
          <a:custGeom>
            <a:avLst/>
            <a:gdLst>
              <a:gd name="connsiteX0" fmla="*/ 413529 w 827058"/>
              <a:gd name="connsiteY0" fmla="*/ 0 h 827058"/>
              <a:gd name="connsiteX1" fmla="*/ 0 w 827058"/>
              <a:gd name="connsiteY1" fmla="*/ 413529 h 827058"/>
              <a:gd name="connsiteX2" fmla="*/ 413529 w 827058"/>
              <a:gd name="connsiteY2" fmla="*/ 827059 h 827058"/>
              <a:gd name="connsiteX3" fmla="*/ 827059 w 827058"/>
              <a:gd name="connsiteY3" fmla="*/ 413529 h 827058"/>
              <a:gd name="connsiteX4" fmla="*/ 413529 w 827058"/>
              <a:gd name="connsiteY4" fmla="*/ 0 h 827058"/>
              <a:gd name="connsiteX5" fmla="*/ 426704 w 827058"/>
              <a:gd name="connsiteY5" fmla="*/ 668234 h 827058"/>
              <a:gd name="connsiteX6" fmla="*/ 426704 w 827058"/>
              <a:gd name="connsiteY6" fmla="*/ 668234 h 827058"/>
              <a:gd name="connsiteX7" fmla="*/ 300815 w 827058"/>
              <a:gd name="connsiteY7" fmla="*/ 636030 h 827058"/>
              <a:gd name="connsiteX8" fmla="*/ 161752 w 827058"/>
              <a:gd name="connsiteY8" fmla="*/ 672626 h 827058"/>
              <a:gd name="connsiteX9" fmla="*/ 199080 w 827058"/>
              <a:gd name="connsiteY9" fmla="*/ 536490 h 827058"/>
              <a:gd name="connsiteX10" fmla="*/ 163948 w 827058"/>
              <a:gd name="connsiteY10" fmla="*/ 405478 h 827058"/>
              <a:gd name="connsiteX11" fmla="*/ 426704 w 827058"/>
              <a:gd name="connsiteY11" fmla="*/ 142723 h 827058"/>
              <a:gd name="connsiteX12" fmla="*/ 612609 w 827058"/>
              <a:gd name="connsiteY12" fmla="*/ 219573 h 827058"/>
              <a:gd name="connsiteX13" fmla="*/ 689460 w 827058"/>
              <a:gd name="connsiteY13" fmla="*/ 405478 h 827058"/>
              <a:gd name="connsiteX14" fmla="*/ 426704 w 827058"/>
              <a:gd name="connsiteY14" fmla="*/ 668234 h 827058"/>
              <a:gd name="connsiteX15" fmla="*/ 426704 w 827058"/>
              <a:gd name="connsiteY15" fmla="*/ 187369 h 827058"/>
              <a:gd name="connsiteX16" fmla="*/ 208594 w 827058"/>
              <a:gd name="connsiteY16" fmla="*/ 405478 h 827058"/>
              <a:gd name="connsiteX17" fmla="*/ 242263 w 827058"/>
              <a:gd name="connsiteY17" fmla="*/ 521852 h 827058"/>
              <a:gd name="connsiteX18" fmla="*/ 247386 w 827058"/>
              <a:gd name="connsiteY18" fmla="*/ 529903 h 827058"/>
              <a:gd name="connsiteX19" fmla="*/ 225428 w 827058"/>
              <a:gd name="connsiteY19" fmla="*/ 610413 h 827058"/>
              <a:gd name="connsiteX20" fmla="*/ 308135 w 827058"/>
              <a:gd name="connsiteY20" fmla="*/ 588456 h 827058"/>
              <a:gd name="connsiteX21" fmla="*/ 316185 w 827058"/>
              <a:gd name="connsiteY21" fmla="*/ 592847 h 827058"/>
              <a:gd name="connsiteX22" fmla="*/ 427436 w 827058"/>
              <a:gd name="connsiteY22" fmla="*/ 623588 h 827058"/>
              <a:gd name="connsiteX23" fmla="*/ 427436 w 827058"/>
              <a:gd name="connsiteY23" fmla="*/ 623588 h 827058"/>
              <a:gd name="connsiteX24" fmla="*/ 645545 w 827058"/>
              <a:gd name="connsiteY24" fmla="*/ 405478 h 827058"/>
              <a:gd name="connsiteX25" fmla="*/ 581869 w 827058"/>
              <a:gd name="connsiteY25" fmla="*/ 251045 h 827058"/>
              <a:gd name="connsiteX26" fmla="*/ 426704 w 827058"/>
              <a:gd name="connsiteY26" fmla="*/ 187369 h 827058"/>
              <a:gd name="connsiteX27" fmla="*/ 555520 w 827058"/>
              <a:gd name="connsiteY27" fmla="*/ 499163 h 827058"/>
              <a:gd name="connsiteX28" fmla="*/ 511605 w 827058"/>
              <a:gd name="connsiteY28" fmla="*/ 530635 h 827058"/>
              <a:gd name="connsiteX29" fmla="*/ 470618 w 827058"/>
              <a:gd name="connsiteY29" fmla="*/ 527707 h 827058"/>
              <a:gd name="connsiteX30" fmla="*/ 433291 w 827058"/>
              <a:gd name="connsiteY30" fmla="*/ 513801 h 827058"/>
              <a:gd name="connsiteX31" fmla="*/ 321309 w 827058"/>
              <a:gd name="connsiteY31" fmla="*/ 414993 h 827058"/>
              <a:gd name="connsiteX32" fmla="*/ 294228 w 827058"/>
              <a:gd name="connsiteY32" fmla="*/ 346926 h 827058"/>
              <a:gd name="connsiteX33" fmla="*/ 316917 w 827058"/>
              <a:gd name="connsiteY33" fmla="*/ 292032 h 827058"/>
              <a:gd name="connsiteX34" fmla="*/ 334483 w 827058"/>
              <a:gd name="connsiteY34" fmla="*/ 283981 h 827058"/>
              <a:gd name="connsiteX35" fmla="*/ 346926 w 827058"/>
              <a:gd name="connsiteY35" fmla="*/ 283981 h 827058"/>
              <a:gd name="connsiteX36" fmla="*/ 361564 w 827058"/>
              <a:gd name="connsiteY36" fmla="*/ 294960 h 827058"/>
              <a:gd name="connsiteX37" fmla="*/ 382057 w 827058"/>
              <a:gd name="connsiteY37" fmla="*/ 343998 h 827058"/>
              <a:gd name="connsiteX38" fmla="*/ 382789 w 827058"/>
              <a:gd name="connsiteY38" fmla="*/ 355708 h 827058"/>
              <a:gd name="connsiteX39" fmla="*/ 376202 w 827058"/>
              <a:gd name="connsiteY39" fmla="*/ 366687 h 827058"/>
              <a:gd name="connsiteX40" fmla="*/ 366687 w 827058"/>
              <a:gd name="connsiteY40" fmla="*/ 378398 h 827058"/>
              <a:gd name="connsiteX41" fmla="*/ 363760 w 827058"/>
              <a:gd name="connsiteY41" fmla="*/ 391572 h 827058"/>
              <a:gd name="connsiteX42" fmla="*/ 400355 w 827058"/>
              <a:gd name="connsiteY42" fmla="*/ 436951 h 827058"/>
              <a:gd name="connsiteX43" fmla="*/ 453053 w 827058"/>
              <a:gd name="connsiteY43" fmla="*/ 469155 h 827058"/>
              <a:gd name="connsiteX44" fmla="*/ 466959 w 827058"/>
              <a:gd name="connsiteY44" fmla="*/ 467691 h 827058"/>
              <a:gd name="connsiteX45" fmla="*/ 487453 w 827058"/>
              <a:gd name="connsiteY45" fmla="*/ 442074 h 827058"/>
              <a:gd name="connsiteX46" fmla="*/ 502091 w 827058"/>
              <a:gd name="connsiteY46" fmla="*/ 439146 h 827058"/>
              <a:gd name="connsiteX47" fmla="*/ 546737 w 827058"/>
              <a:gd name="connsiteY47" fmla="*/ 460372 h 827058"/>
              <a:gd name="connsiteX48" fmla="*/ 559180 w 827058"/>
              <a:gd name="connsiteY48" fmla="*/ 467691 h 827058"/>
              <a:gd name="connsiteX49" fmla="*/ 555520 w 827058"/>
              <a:gd name="connsiteY49" fmla="*/ 499163 h 82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27058" h="827058">
                <a:moveTo>
                  <a:pt x="413529" y="0"/>
                </a:moveTo>
                <a:cubicBezTo>
                  <a:pt x="185173" y="0"/>
                  <a:pt x="0" y="185173"/>
                  <a:pt x="0" y="413529"/>
                </a:cubicBezTo>
                <a:cubicBezTo>
                  <a:pt x="0" y="641885"/>
                  <a:pt x="185173" y="827059"/>
                  <a:pt x="413529" y="827059"/>
                </a:cubicBezTo>
                <a:cubicBezTo>
                  <a:pt x="641885" y="827059"/>
                  <a:pt x="827059" y="641885"/>
                  <a:pt x="827059" y="413529"/>
                </a:cubicBezTo>
                <a:cubicBezTo>
                  <a:pt x="827059" y="185173"/>
                  <a:pt x="641885" y="0"/>
                  <a:pt x="413529" y="0"/>
                </a:cubicBezTo>
                <a:close/>
                <a:moveTo>
                  <a:pt x="426704" y="668234"/>
                </a:moveTo>
                <a:lnTo>
                  <a:pt x="426704" y="668234"/>
                </a:lnTo>
                <a:cubicBezTo>
                  <a:pt x="382789" y="668234"/>
                  <a:pt x="339607" y="657256"/>
                  <a:pt x="300815" y="636030"/>
                </a:cubicBezTo>
                <a:lnTo>
                  <a:pt x="161752" y="672626"/>
                </a:lnTo>
                <a:lnTo>
                  <a:pt x="199080" y="536490"/>
                </a:lnTo>
                <a:cubicBezTo>
                  <a:pt x="176391" y="496967"/>
                  <a:pt x="163948" y="451589"/>
                  <a:pt x="163948" y="405478"/>
                </a:cubicBezTo>
                <a:cubicBezTo>
                  <a:pt x="163948" y="260560"/>
                  <a:pt x="281785" y="142723"/>
                  <a:pt x="426704" y="142723"/>
                </a:cubicBezTo>
                <a:cubicBezTo>
                  <a:pt x="496967" y="142723"/>
                  <a:pt x="562839" y="169803"/>
                  <a:pt x="612609" y="219573"/>
                </a:cubicBezTo>
                <a:cubicBezTo>
                  <a:pt x="662379" y="269343"/>
                  <a:pt x="689460" y="335215"/>
                  <a:pt x="689460" y="405478"/>
                </a:cubicBezTo>
                <a:cubicBezTo>
                  <a:pt x="689460" y="550397"/>
                  <a:pt x="571622" y="668234"/>
                  <a:pt x="426704" y="668234"/>
                </a:cubicBezTo>
                <a:close/>
                <a:moveTo>
                  <a:pt x="426704" y="187369"/>
                </a:moveTo>
                <a:cubicBezTo>
                  <a:pt x="306671" y="187369"/>
                  <a:pt x="208594" y="285445"/>
                  <a:pt x="208594" y="405478"/>
                </a:cubicBezTo>
                <a:cubicBezTo>
                  <a:pt x="208594" y="446465"/>
                  <a:pt x="220305" y="486720"/>
                  <a:pt x="242263" y="521852"/>
                </a:cubicBezTo>
                <a:lnTo>
                  <a:pt x="247386" y="529903"/>
                </a:lnTo>
                <a:lnTo>
                  <a:pt x="225428" y="610413"/>
                </a:lnTo>
                <a:lnTo>
                  <a:pt x="308135" y="588456"/>
                </a:lnTo>
                <a:lnTo>
                  <a:pt x="316185" y="592847"/>
                </a:lnTo>
                <a:cubicBezTo>
                  <a:pt x="349853" y="612609"/>
                  <a:pt x="387912" y="623588"/>
                  <a:pt x="427436" y="623588"/>
                </a:cubicBezTo>
                <a:lnTo>
                  <a:pt x="427436" y="623588"/>
                </a:lnTo>
                <a:cubicBezTo>
                  <a:pt x="547469" y="623588"/>
                  <a:pt x="645545" y="525512"/>
                  <a:pt x="645545" y="405478"/>
                </a:cubicBezTo>
                <a:cubicBezTo>
                  <a:pt x="645545" y="346926"/>
                  <a:pt x="622856" y="292764"/>
                  <a:pt x="581869" y="251045"/>
                </a:cubicBezTo>
                <a:cubicBezTo>
                  <a:pt x="540150" y="210058"/>
                  <a:pt x="485256" y="187369"/>
                  <a:pt x="426704" y="187369"/>
                </a:cubicBezTo>
                <a:close/>
                <a:moveTo>
                  <a:pt x="555520" y="499163"/>
                </a:moveTo>
                <a:cubicBezTo>
                  <a:pt x="550397" y="514533"/>
                  <a:pt x="524048" y="528439"/>
                  <a:pt x="511605" y="530635"/>
                </a:cubicBezTo>
                <a:cubicBezTo>
                  <a:pt x="500627" y="532099"/>
                  <a:pt x="485989" y="532831"/>
                  <a:pt x="470618" y="527707"/>
                </a:cubicBezTo>
                <a:cubicBezTo>
                  <a:pt x="461104" y="524780"/>
                  <a:pt x="448661" y="520388"/>
                  <a:pt x="433291" y="513801"/>
                </a:cubicBezTo>
                <a:cubicBezTo>
                  <a:pt x="367419" y="485257"/>
                  <a:pt x="324236" y="419385"/>
                  <a:pt x="321309" y="414993"/>
                </a:cubicBezTo>
                <a:cubicBezTo>
                  <a:pt x="318381" y="410602"/>
                  <a:pt x="294228" y="379130"/>
                  <a:pt x="294228" y="346926"/>
                </a:cubicBezTo>
                <a:cubicBezTo>
                  <a:pt x="294228" y="314721"/>
                  <a:pt x="311062" y="298619"/>
                  <a:pt x="316917" y="292032"/>
                </a:cubicBezTo>
                <a:cubicBezTo>
                  <a:pt x="322773" y="285445"/>
                  <a:pt x="330092" y="283981"/>
                  <a:pt x="334483" y="283981"/>
                </a:cubicBezTo>
                <a:cubicBezTo>
                  <a:pt x="338874" y="283981"/>
                  <a:pt x="343266" y="283981"/>
                  <a:pt x="346926" y="283981"/>
                </a:cubicBezTo>
                <a:cubicBezTo>
                  <a:pt x="351317" y="283981"/>
                  <a:pt x="356440" y="282517"/>
                  <a:pt x="361564" y="294960"/>
                </a:cubicBezTo>
                <a:cubicBezTo>
                  <a:pt x="366687" y="308134"/>
                  <a:pt x="379862" y="340338"/>
                  <a:pt x="382057" y="343998"/>
                </a:cubicBezTo>
                <a:cubicBezTo>
                  <a:pt x="383521" y="346926"/>
                  <a:pt x="384985" y="351317"/>
                  <a:pt x="382789" y="355708"/>
                </a:cubicBezTo>
                <a:cubicBezTo>
                  <a:pt x="380593" y="360100"/>
                  <a:pt x="379862" y="363028"/>
                  <a:pt x="376202" y="366687"/>
                </a:cubicBezTo>
                <a:cubicBezTo>
                  <a:pt x="372543" y="370347"/>
                  <a:pt x="369615" y="375470"/>
                  <a:pt x="366687" y="378398"/>
                </a:cubicBezTo>
                <a:cubicBezTo>
                  <a:pt x="363760" y="381325"/>
                  <a:pt x="360100" y="384985"/>
                  <a:pt x="363760" y="391572"/>
                </a:cubicBezTo>
                <a:cubicBezTo>
                  <a:pt x="367419" y="398159"/>
                  <a:pt x="380593" y="419385"/>
                  <a:pt x="400355" y="436951"/>
                </a:cubicBezTo>
                <a:cubicBezTo>
                  <a:pt x="425240" y="459640"/>
                  <a:pt x="446465" y="466227"/>
                  <a:pt x="453053" y="469155"/>
                </a:cubicBezTo>
                <a:cubicBezTo>
                  <a:pt x="459640" y="472082"/>
                  <a:pt x="463299" y="472082"/>
                  <a:pt x="466959" y="467691"/>
                </a:cubicBezTo>
                <a:cubicBezTo>
                  <a:pt x="470618" y="463299"/>
                  <a:pt x="483061" y="448661"/>
                  <a:pt x="487453" y="442074"/>
                </a:cubicBezTo>
                <a:cubicBezTo>
                  <a:pt x="491844" y="435487"/>
                  <a:pt x="496235" y="436951"/>
                  <a:pt x="502091" y="439146"/>
                </a:cubicBezTo>
                <a:cubicBezTo>
                  <a:pt x="507946" y="441342"/>
                  <a:pt x="540150" y="457444"/>
                  <a:pt x="546737" y="460372"/>
                </a:cubicBezTo>
                <a:cubicBezTo>
                  <a:pt x="553324" y="463299"/>
                  <a:pt x="557716" y="465495"/>
                  <a:pt x="559180" y="467691"/>
                </a:cubicBezTo>
                <a:cubicBezTo>
                  <a:pt x="560644" y="470618"/>
                  <a:pt x="560644" y="483793"/>
                  <a:pt x="555520" y="49916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77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Vista panorâmica da cidade iluminada à noite&#10;&#10;Descrição gerada automaticamente">
            <a:extLst>
              <a:ext uri="{FF2B5EF4-FFF2-40B4-BE49-F238E27FC236}">
                <a16:creationId xmlns:a16="http://schemas.microsoft.com/office/drawing/2014/main" id="{A1AFC9B4-305A-27EE-C3C9-F90042122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2" b="40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47AA6FE-1211-194C-8A41-07A0AF478CDE}"/>
              </a:ext>
            </a:extLst>
          </p:cNvPr>
          <p:cNvSpPr/>
          <p:nvPr/>
        </p:nvSpPr>
        <p:spPr>
          <a:xfrm>
            <a:off x="0" y="2698596"/>
            <a:ext cx="12191980" cy="415940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A122BF-7F2D-E0F2-4A14-0079F59A0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9240" y="3673787"/>
            <a:ext cx="6643869" cy="1324284"/>
          </a:xfrm>
        </p:spPr>
        <p:txBody>
          <a:bodyPr>
            <a:noAutofit/>
          </a:bodyPr>
          <a:lstStyle/>
          <a:p>
            <a:pPr algn="l"/>
            <a:r>
              <a:rPr lang="pt-BR" sz="6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</a:rPr>
              <a:t>Cibersegurança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92F971-0EC0-9419-665C-52013BA4E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9240" y="5134596"/>
            <a:ext cx="6643868" cy="655664"/>
          </a:xfrm>
        </p:spPr>
        <p:txBody>
          <a:bodyPr>
            <a:norm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</a:rPr>
              <a:t>NOME DA EMPRESA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B6AE139-52F0-6181-A009-4D2B11B84806}"/>
              </a:ext>
            </a:extLst>
          </p:cNvPr>
          <p:cNvSpPr/>
          <p:nvPr/>
        </p:nvSpPr>
        <p:spPr>
          <a:xfrm>
            <a:off x="204486" y="164939"/>
            <a:ext cx="11783028" cy="6528122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F894021-86C1-D0C3-5998-614483F2B0BB}"/>
              </a:ext>
            </a:extLst>
          </p:cNvPr>
          <p:cNvGrpSpPr/>
          <p:nvPr/>
        </p:nvGrpSpPr>
        <p:grpSpPr>
          <a:xfrm>
            <a:off x="2751362" y="3489843"/>
            <a:ext cx="2004836" cy="2005619"/>
            <a:chOff x="988223" y="2803650"/>
            <a:chExt cx="2438400" cy="2439353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618CD21A-8585-2D81-8342-7064FB8C63C6}"/>
                </a:ext>
              </a:extLst>
            </p:cNvPr>
            <p:cNvSpPr/>
            <p:nvPr/>
          </p:nvSpPr>
          <p:spPr>
            <a:xfrm>
              <a:off x="988223" y="2804699"/>
              <a:ext cx="1217294" cy="2438208"/>
            </a:xfrm>
            <a:custGeom>
              <a:avLst/>
              <a:gdLst>
                <a:gd name="connsiteX0" fmla="*/ 1217294 w 1217294"/>
                <a:gd name="connsiteY0" fmla="*/ 0 h 2438208"/>
                <a:gd name="connsiteX1" fmla="*/ 1217294 w 1217294"/>
                <a:gd name="connsiteY1" fmla="*/ 520500 h 2438208"/>
                <a:gd name="connsiteX2" fmla="*/ 1078367 w 1217294"/>
                <a:gd name="connsiteY2" fmla="*/ 534505 h 2438208"/>
                <a:gd name="connsiteX3" fmla="*/ 520403 w 1217294"/>
                <a:gd name="connsiteY3" fmla="*/ 1219104 h 2438208"/>
                <a:gd name="connsiteX4" fmla="*/ 1078367 w 1217294"/>
                <a:gd name="connsiteY4" fmla="*/ 1903703 h 2438208"/>
                <a:gd name="connsiteX5" fmla="*/ 1217294 w 1217294"/>
                <a:gd name="connsiteY5" fmla="*/ 1917708 h 2438208"/>
                <a:gd name="connsiteX6" fmla="*/ 1217294 w 1217294"/>
                <a:gd name="connsiteY6" fmla="*/ 2438208 h 2438208"/>
                <a:gd name="connsiteX7" fmla="*/ 1094544 w 1217294"/>
                <a:gd name="connsiteY7" fmla="*/ 2432009 h 2438208"/>
                <a:gd name="connsiteX8" fmla="*/ 0 w 1217294"/>
                <a:gd name="connsiteY8" fmla="*/ 1219104 h 2438208"/>
                <a:gd name="connsiteX9" fmla="*/ 1094544 w 1217294"/>
                <a:gd name="connsiteY9" fmla="*/ 6199 h 2438208"/>
                <a:gd name="connsiteX10" fmla="*/ 1217294 w 1217294"/>
                <a:gd name="connsiteY10" fmla="*/ 0 h 2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94" h="2438208">
                  <a:moveTo>
                    <a:pt x="1217294" y="0"/>
                  </a:moveTo>
                  <a:lnTo>
                    <a:pt x="1217294" y="520500"/>
                  </a:lnTo>
                  <a:lnTo>
                    <a:pt x="1078367" y="534505"/>
                  </a:lnTo>
                  <a:cubicBezTo>
                    <a:pt x="759938" y="599665"/>
                    <a:pt x="520403" y="881412"/>
                    <a:pt x="520403" y="1219104"/>
                  </a:cubicBezTo>
                  <a:cubicBezTo>
                    <a:pt x="520403" y="1556796"/>
                    <a:pt x="759938" y="1838543"/>
                    <a:pt x="1078367" y="1903703"/>
                  </a:cubicBezTo>
                  <a:lnTo>
                    <a:pt x="1217294" y="1917708"/>
                  </a:lnTo>
                  <a:lnTo>
                    <a:pt x="1217294" y="2438208"/>
                  </a:lnTo>
                  <a:lnTo>
                    <a:pt x="1094544" y="2432009"/>
                  </a:lnTo>
                  <a:cubicBezTo>
                    <a:pt x="479754" y="2369574"/>
                    <a:pt x="0" y="1850366"/>
                    <a:pt x="0" y="1219104"/>
                  </a:cubicBezTo>
                  <a:cubicBezTo>
                    <a:pt x="0" y="587842"/>
                    <a:pt x="479754" y="68634"/>
                    <a:pt x="1094544" y="6199"/>
                  </a:cubicBezTo>
                  <a:lnTo>
                    <a:pt x="1217294" y="0"/>
                  </a:lnTo>
                  <a:close/>
                </a:path>
              </a:pathLst>
            </a:custGeom>
            <a:gradFill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E088AB58-918A-9723-A9A6-9FA9EFB8946C}"/>
                </a:ext>
              </a:extLst>
            </p:cNvPr>
            <p:cNvSpPr/>
            <p:nvPr/>
          </p:nvSpPr>
          <p:spPr>
            <a:xfrm rot="16200000">
              <a:off x="2205517" y="2804603"/>
              <a:ext cx="1221106" cy="1219200"/>
            </a:xfrm>
            <a:custGeom>
              <a:avLst/>
              <a:gdLst>
                <a:gd name="connsiteX0" fmla="*/ 1906 w 1221106"/>
                <a:gd name="connsiteY0" fmla="*/ 0 h 1219200"/>
                <a:gd name="connsiteX1" fmla="*/ 1221106 w 1221106"/>
                <a:gd name="connsiteY1" fmla="*/ 1219200 h 1219200"/>
                <a:gd name="connsiteX2" fmla="*/ 700701 w 1221106"/>
                <a:gd name="connsiteY2" fmla="*/ 1219200 h 1219200"/>
                <a:gd name="connsiteX3" fmla="*/ 1905 w 1221106"/>
                <a:gd name="connsiteY3" fmla="*/ 520404 h 1219200"/>
                <a:gd name="connsiteX4" fmla="*/ 0 w 1221106"/>
                <a:gd name="connsiteY4" fmla="*/ 520596 h 1219200"/>
                <a:gd name="connsiteX5" fmla="*/ 0 w 1221106"/>
                <a:gd name="connsiteY5" fmla="*/ 96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106" h="1219200">
                  <a:moveTo>
                    <a:pt x="1906" y="0"/>
                  </a:moveTo>
                  <a:cubicBezTo>
                    <a:pt x="675252" y="0"/>
                    <a:pt x="1221106" y="545854"/>
                    <a:pt x="1221106" y="1219200"/>
                  </a:cubicBezTo>
                  <a:lnTo>
                    <a:pt x="700701" y="1219200"/>
                  </a:lnTo>
                  <a:cubicBezTo>
                    <a:pt x="700701" y="833266"/>
                    <a:pt x="387839" y="520404"/>
                    <a:pt x="1905" y="520404"/>
                  </a:cubicBezTo>
                  <a:lnTo>
                    <a:pt x="0" y="520596"/>
                  </a:lnTo>
                  <a:lnTo>
                    <a:pt x="0" y="96"/>
                  </a:lnTo>
                  <a:close/>
                </a:path>
              </a:pathLst>
            </a:custGeom>
            <a:gradFill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9D0B21DD-F348-70D9-A2BF-A827DFE2590F}"/>
                </a:ext>
              </a:extLst>
            </p:cNvPr>
            <p:cNvSpPr/>
            <p:nvPr/>
          </p:nvSpPr>
          <p:spPr>
            <a:xfrm>
              <a:off x="2205517" y="4023803"/>
              <a:ext cx="1221106" cy="1219200"/>
            </a:xfrm>
            <a:custGeom>
              <a:avLst/>
              <a:gdLst>
                <a:gd name="connsiteX0" fmla="*/ 700701 w 1221106"/>
                <a:gd name="connsiteY0" fmla="*/ 0 h 1219200"/>
                <a:gd name="connsiteX1" fmla="*/ 1221106 w 1221106"/>
                <a:gd name="connsiteY1" fmla="*/ 0 h 1219200"/>
                <a:gd name="connsiteX2" fmla="*/ 1906 w 1221106"/>
                <a:gd name="connsiteY2" fmla="*/ 1219200 h 1219200"/>
                <a:gd name="connsiteX3" fmla="*/ 0 w 1221106"/>
                <a:gd name="connsiteY3" fmla="*/ 1219104 h 1219200"/>
                <a:gd name="connsiteX4" fmla="*/ 0 w 1221106"/>
                <a:gd name="connsiteY4" fmla="*/ 698604 h 1219200"/>
                <a:gd name="connsiteX5" fmla="*/ 1905 w 1221106"/>
                <a:gd name="connsiteY5" fmla="*/ 698796 h 1219200"/>
                <a:gd name="connsiteX6" fmla="*/ 700701 w 1221106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6" h="1219200">
                  <a:moveTo>
                    <a:pt x="700701" y="0"/>
                  </a:moveTo>
                  <a:lnTo>
                    <a:pt x="1221106" y="0"/>
                  </a:lnTo>
                  <a:cubicBezTo>
                    <a:pt x="1221106" y="673346"/>
                    <a:pt x="675252" y="1219200"/>
                    <a:pt x="1906" y="1219200"/>
                  </a:cubicBezTo>
                  <a:lnTo>
                    <a:pt x="0" y="1219104"/>
                  </a:lnTo>
                  <a:lnTo>
                    <a:pt x="0" y="698604"/>
                  </a:lnTo>
                  <a:lnTo>
                    <a:pt x="1905" y="698796"/>
                  </a:lnTo>
                  <a:cubicBezTo>
                    <a:pt x="387839" y="698796"/>
                    <a:pt x="700701" y="385934"/>
                    <a:pt x="700701" y="0"/>
                  </a:cubicBezTo>
                  <a:close/>
                </a:path>
              </a:pathLst>
            </a:custGeom>
            <a:gradFill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680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70DAE82A-CDC6-AAA4-2613-9F5D340E9980}"/>
              </a:ext>
            </a:extLst>
          </p:cNvPr>
          <p:cNvGrpSpPr/>
          <p:nvPr/>
        </p:nvGrpSpPr>
        <p:grpSpPr>
          <a:xfrm>
            <a:off x="9109303" y="439484"/>
            <a:ext cx="2438400" cy="2439353"/>
            <a:chOff x="988223" y="2803650"/>
            <a:chExt cx="2438400" cy="2439353"/>
          </a:xfrm>
          <a:solidFill>
            <a:schemeClr val="accent5">
              <a:alpha val="10000"/>
            </a:schemeClr>
          </a:solidFill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6FC53ED3-10F4-9EA3-AE8C-C587D2054575}"/>
                </a:ext>
              </a:extLst>
            </p:cNvPr>
            <p:cNvSpPr/>
            <p:nvPr/>
          </p:nvSpPr>
          <p:spPr>
            <a:xfrm>
              <a:off x="988223" y="2804699"/>
              <a:ext cx="1217294" cy="2438208"/>
            </a:xfrm>
            <a:custGeom>
              <a:avLst/>
              <a:gdLst>
                <a:gd name="connsiteX0" fmla="*/ 1217294 w 1217294"/>
                <a:gd name="connsiteY0" fmla="*/ 0 h 2438208"/>
                <a:gd name="connsiteX1" fmla="*/ 1217294 w 1217294"/>
                <a:gd name="connsiteY1" fmla="*/ 520500 h 2438208"/>
                <a:gd name="connsiteX2" fmla="*/ 1078367 w 1217294"/>
                <a:gd name="connsiteY2" fmla="*/ 534505 h 2438208"/>
                <a:gd name="connsiteX3" fmla="*/ 520403 w 1217294"/>
                <a:gd name="connsiteY3" fmla="*/ 1219104 h 2438208"/>
                <a:gd name="connsiteX4" fmla="*/ 1078367 w 1217294"/>
                <a:gd name="connsiteY4" fmla="*/ 1903703 h 2438208"/>
                <a:gd name="connsiteX5" fmla="*/ 1217294 w 1217294"/>
                <a:gd name="connsiteY5" fmla="*/ 1917708 h 2438208"/>
                <a:gd name="connsiteX6" fmla="*/ 1217294 w 1217294"/>
                <a:gd name="connsiteY6" fmla="*/ 2438208 h 2438208"/>
                <a:gd name="connsiteX7" fmla="*/ 1094544 w 1217294"/>
                <a:gd name="connsiteY7" fmla="*/ 2432009 h 2438208"/>
                <a:gd name="connsiteX8" fmla="*/ 0 w 1217294"/>
                <a:gd name="connsiteY8" fmla="*/ 1219104 h 2438208"/>
                <a:gd name="connsiteX9" fmla="*/ 1094544 w 1217294"/>
                <a:gd name="connsiteY9" fmla="*/ 6199 h 2438208"/>
                <a:gd name="connsiteX10" fmla="*/ 1217294 w 1217294"/>
                <a:gd name="connsiteY10" fmla="*/ 0 h 2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94" h="2438208">
                  <a:moveTo>
                    <a:pt x="1217294" y="0"/>
                  </a:moveTo>
                  <a:lnTo>
                    <a:pt x="1217294" y="520500"/>
                  </a:lnTo>
                  <a:lnTo>
                    <a:pt x="1078367" y="534505"/>
                  </a:lnTo>
                  <a:cubicBezTo>
                    <a:pt x="759938" y="599665"/>
                    <a:pt x="520403" y="881412"/>
                    <a:pt x="520403" y="1219104"/>
                  </a:cubicBezTo>
                  <a:cubicBezTo>
                    <a:pt x="520403" y="1556796"/>
                    <a:pt x="759938" y="1838543"/>
                    <a:pt x="1078367" y="1903703"/>
                  </a:cubicBezTo>
                  <a:lnTo>
                    <a:pt x="1217294" y="1917708"/>
                  </a:lnTo>
                  <a:lnTo>
                    <a:pt x="1217294" y="2438208"/>
                  </a:lnTo>
                  <a:lnTo>
                    <a:pt x="1094544" y="2432009"/>
                  </a:lnTo>
                  <a:cubicBezTo>
                    <a:pt x="479754" y="2369574"/>
                    <a:pt x="0" y="1850366"/>
                    <a:pt x="0" y="1219104"/>
                  </a:cubicBezTo>
                  <a:cubicBezTo>
                    <a:pt x="0" y="587842"/>
                    <a:pt x="479754" y="68634"/>
                    <a:pt x="1094544" y="6199"/>
                  </a:cubicBezTo>
                  <a:lnTo>
                    <a:pt x="12172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0EA2187F-A20B-BC21-7D67-E0FA9F235795}"/>
                </a:ext>
              </a:extLst>
            </p:cNvPr>
            <p:cNvSpPr/>
            <p:nvPr/>
          </p:nvSpPr>
          <p:spPr>
            <a:xfrm rot="16200000">
              <a:off x="2205517" y="2804603"/>
              <a:ext cx="1221106" cy="1219200"/>
            </a:xfrm>
            <a:custGeom>
              <a:avLst/>
              <a:gdLst>
                <a:gd name="connsiteX0" fmla="*/ 1906 w 1221106"/>
                <a:gd name="connsiteY0" fmla="*/ 0 h 1219200"/>
                <a:gd name="connsiteX1" fmla="*/ 1221106 w 1221106"/>
                <a:gd name="connsiteY1" fmla="*/ 1219200 h 1219200"/>
                <a:gd name="connsiteX2" fmla="*/ 700701 w 1221106"/>
                <a:gd name="connsiteY2" fmla="*/ 1219200 h 1219200"/>
                <a:gd name="connsiteX3" fmla="*/ 1905 w 1221106"/>
                <a:gd name="connsiteY3" fmla="*/ 520404 h 1219200"/>
                <a:gd name="connsiteX4" fmla="*/ 0 w 1221106"/>
                <a:gd name="connsiteY4" fmla="*/ 520596 h 1219200"/>
                <a:gd name="connsiteX5" fmla="*/ 0 w 1221106"/>
                <a:gd name="connsiteY5" fmla="*/ 96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106" h="1219200">
                  <a:moveTo>
                    <a:pt x="1906" y="0"/>
                  </a:moveTo>
                  <a:cubicBezTo>
                    <a:pt x="675252" y="0"/>
                    <a:pt x="1221106" y="545854"/>
                    <a:pt x="1221106" y="1219200"/>
                  </a:cubicBezTo>
                  <a:lnTo>
                    <a:pt x="700701" y="1219200"/>
                  </a:lnTo>
                  <a:cubicBezTo>
                    <a:pt x="700701" y="833266"/>
                    <a:pt x="387839" y="520404"/>
                    <a:pt x="1905" y="520404"/>
                  </a:cubicBezTo>
                  <a:lnTo>
                    <a:pt x="0" y="5205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DCBC0B88-3B9C-8E63-065F-1BB4924AC1F5}"/>
                </a:ext>
              </a:extLst>
            </p:cNvPr>
            <p:cNvSpPr/>
            <p:nvPr/>
          </p:nvSpPr>
          <p:spPr>
            <a:xfrm>
              <a:off x="2205517" y="4023803"/>
              <a:ext cx="1221106" cy="1219200"/>
            </a:xfrm>
            <a:custGeom>
              <a:avLst/>
              <a:gdLst>
                <a:gd name="connsiteX0" fmla="*/ 700701 w 1221106"/>
                <a:gd name="connsiteY0" fmla="*/ 0 h 1219200"/>
                <a:gd name="connsiteX1" fmla="*/ 1221106 w 1221106"/>
                <a:gd name="connsiteY1" fmla="*/ 0 h 1219200"/>
                <a:gd name="connsiteX2" fmla="*/ 1906 w 1221106"/>
                <a:gd name="connsiteY2" fmla="*/ 1219200 h 1219200"/>
                <a:gd name="connsiteX3" fmla="*/ 0 w 1221106"/>
                <a:gd name="connsiteY3" fmla="*/ 1219104 h 1219200"/>
                <a:gd name="connsiteX4" fmla="*/ 0 w 1221106"/>
                <a:gd name="connsiteY4" fmla="*/ 698604 h 1219200"/>
                <a:gd name="connsiteX5" fmla="*/ 1905 w 1221106"/>
                <a:gd name="connsiteY5" fmla="*/ 698796 h 1219200"/>
                <a:gd name="connsiteX6" fmla="*/ 700701 w 1221106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6" h="1219200">
                  <a:moveTo>
                    <a:pt x="700701" y="0"/>
                  </a:moveTo>
                  <a:lnTo>
                    <a:pt x="1221106" y="0"/>
                  </a:lnTo>
                  <a:cubicBezTo>
                    <a:pt x="1221106" y="673346"/>
                    <a:pt x="675252" y="1219200"/>
                    <a:pt x="1906" y="1219200"/>
                  </a:cubicBezTo>
                  <a:lnTo>
                    <a:pt x="0" y="1219104"/>
                  </a:lnTo>
                  <a:lnTo>
                    <a:pt x="0" y="698604"/>
                  </a:lnTo>
                  <a:lnTo>
                    <a:pt x="1905" y="698796"/>
                  </a:lnTo>
                  <a:cubicBezTo>
                    <a:pt x="387839" y="698796"/>
                    <a:pt x="700701" y="385934"/>
                    <a:pt x="700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57EDC88-31B9-3955-DDC8-D06569011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58" y="832716"/>
            <a:ext cx="4385841" cy="1325563"/>
          </a:xfrm>
        </p:spPr>
        <p:txBody>
          <a:bodyPr anchor="t"/>
          <a:lstStyle/>
          <a:p>
            <a:r>
              <a:rPr lang="pt-BR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rPr>
              <a:t>O que é cibersegurança?</a:t>
            </a:r>
          </a:p>
        </p:txBody>
      </p:sp>
      <p:pic>
        <p:nvPicPr>
          <p:cNvPr id="4" name="Imagem 3" descr="Cidade à noite&#10;&#10;Descrição gerada automaticamente">
            <a:extLst>
              <a:ext uri="{FF2B5EF4-FFF2-40B4-BE49-F238E27FC236}">
                <a16:creationId xmlns:a16="http://schemas.microsoft.com/office/drawing/2014/main" id="{159EB4CD-71E1-CCDD-D688-367D68B37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54604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B9FBC4E-FA63-A741-D59A-8470C930674D}"/>
              </a:ext>
            </a:extLst>
          </p:cNvPr>
          <p:cNvSpPr/>
          <p:nvPr/>
        </p:nvSpPr>
        <p:spPr>
          <a:xfrm rot="16200000">
            <a:off x="-196787" y="2106611"/>
            <a:ext cx="6858001" cy="264478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Andaime na frente&#10;&#10;Descrição gerada automaticamente com confiança média">
            <a:extLst>
              <a:ext uri="{FF2B5EF4-FFF2-40B4-BE49-F238E27FC236}">
                <a16:creationId xmlns:a16="http://schemas.microsoft.com/office/drawing/2014/main" id="{3182E0F5-D0AD-2C21-E5B6-91D6E34B2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34" r="21272"/>
          <a:stretch/>
        </p:blipFill>
        <p:spPr>
          <a:xfrm>
            <a:off x="2641868" y="601884"/>
            <a:ext cx="3779172" cy="565423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4874BB2-BECE-D20C-F968-6F169E760B41}"/>
              </a:ext>
            </a:extLst>
          </p:cNvPr>
          <p:cNvSpPr/>
          <p:nvPr/>
        </p:nvSpPr>
        <p:spPr>
          <a:xfrm>
            <a:off x="2497217" y="428264"/>
            <a:ext cx="3779172" cy="5654232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32E940-744D-B191-F67D-119A9DC37A94}"/>
              </a:ext>
            </a:extLst>
          </p:cNvPr>
          <p:cNvSpPr txBox="1"/>
          <p:nvPr/>
        </p:nvSpPr>
        <p:spPr>
          <a:xfrm>
            <a:off x="6967958" y="694217"/>
            <a:ext cx="1212191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</a:rPr>
              <a:t>INTRODUÇÃO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9BBEA4D-1F2E-3CD4-35C3-4201AD60DC30}"/>
              </a:ext>
            </a:extLst>
          </p:cNvPr>
          <p:cNvSpPr txBox="1"/>
          <p:nvPr/>
        </p:nvSpPr>
        <p:spPr>
          <a:xfrm>
            <a:off x="6967957" y="2296778"/>
            <a:ext cx="438584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Pellentesque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habitant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morbi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tristique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senectus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et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netus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et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malesuada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fames ac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turpis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egestas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Proin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pharetra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nonummy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pede.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Mauris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et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orci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  <a:p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Nunc viverra imperdiet enim. Fusce est. Vivamus a </a:t>
            </a:r>
            <a:r>
              <a:rPr lang="pt-BR" sz="1400" b="1" dirty="0" err="1">
                <a:solidFill>
                  <a:schemeClr val="bg1">
                    <a:lumMod val="85000"/>
                  </a:schemeClr>
                </a:solidFill>
              </a:rPr>
              <a:t>tellus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285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85000"/>
              <a:lumOff val="1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Vista panorâmica da cidade iluminada à noite&#10;&#10;Descrição gerada automaticamente">
            <a:extLst>
              <a:ext uri="{FF2B5EF4-FFF2-40B4-BE49-F238E27FC236}">
                <a16:creationId xmlns:a16="http://schemas.microsoft.com/office/drawing/2014/main" id="{949161DE-8CB2-FD4D-848D-8FA283CD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2F303A-ED50-3C31-FA15-48316D19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873" y="666750"/>
            <a:ext cx="5980254" cy="722314"/>
          </a:xfrm>
        </p:spPr>
        <p:txBody>
          <a:bodyPr/>
          <a:lstStyle/>
          <a:p>
            <a:pPr algn="ctr"/>
            <a:r>
              <a:rPr lang="pt-BR" dirty="0"/>
              <a:t>Para que serve?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8124F8-5F03-8237-F0B9-6A1640BB2D74}"/>
              </a:ext>
            </a:extLst>
          </p:cNvPr>
          <p:cNvSpPr txBox="1"/>
          <p:nvPr/>
        </p:nvSpPr>
        <p:spPr>
          <a:xfrm>
            <a:off x="5599711" y="528250"/>
            <a:ext cx="992579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1200" dirty="0">
                <a:solidFill>
                  <a:schemeClr val="accent1"/>
                </a:solidFill>
              </a:rPr>
              <a:t>UTILIDADES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15CF1F-8037-17DB-55D1-C759A58CD2F5}"/>
              </a:ext>
            </a:extLst>
          </p:cNvPr>
          <p:cNvSpPr txBox="1"/>
          <p:nvPr/>
        </p:nvSpPr>
        <p:spPr>
          <a:xfrm>
            <a:off x="1209040" y="1717040"/>
            <a:ext cx="977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64D2505-066B-B388-36AF-E78B9170D9D8}"/>
              </a:ext>
            </a:extLst>
          </p:cNvPr>
          <p:cNvGrpSpPr/>
          <p:nvPr/>
        </p:nvGrpSpPr>
        <p:grpSpPr>
          <a:xfrm>
            <a:off x="3067643" y="2855298"/>
            <a:ext cx="2989072" cy="3400722"/>
            <a:chOff x="3067643" y="2855298"/>
            <a:chExt cx="2989072" cy="340072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1F5276E5-15C8-3350-9BF3-044BD0BEE047}"/>
                </a:ext>
              </a:extLst>
            </p:cNvPr>
            <p:cNvSpPr/>
            <p:nvPr/>
          </p:nvSpPr>
          <p:spPr>
            <a:xfrm>
              <a:off x="3171275" y="2965026"/>
              <a:ext cx="2885440" cy="3290994"/>
            </a:xfrm>
            <a:prstGeom prst="rect">
              <a:avLst/>
            </a:prstGeom>
            <a:gradFill flip="none" rotWithShape="1"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27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25DA7726-7A50-F8D0-8997-2B90CA89ECEA}"/>
                </a:ext>
              </a:extLst>
            </p:cNvPr>
            <p:cNvSpPr/>
            <p:nvPr/>
          </p:nvSpPr>
          <p:spPr>
            <a:xfrm>
              <a:off x="3342979" y="3157728"/>
              <a:ext cx="859536" cy="85953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2724CB65-39D8-E9E7-3453-642E92CC6AD7}"/>
                </a:ext>
              </a:extLst>
            </p:cNvPr>
            <p:cNvSpPr/>
            <p:nvPr/>
          </p:nvSpPr>
          <p:spPr>
            <a:xfrm>
              <a:off x="3067643" y="2855298"/>
              <a:ext cx="2885440" cy="3290994"/>
            </a:xfrm>
            <a:prstGeom prst="rect">
              <a:avLst/>
            </a:prstGeom>
            <a:noFill/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8" name="Gráfico 37" descr="Web design com preenchimento sólido">
              <a:extLst>
                <a:ext uri="{FF2B5EF4-FFF2-40B4-BE49-F238E27FC236}">
                  <a16:creationId xmlns:a16="http://schemas.microsoft.com/office/drawing/2014/main" id="{6425D97C-643E-6652-56ED-F6FA81410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2335" y="3287084"/>
              <a:ext cx="600824" cy="600824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63A9AF8-CE64-F85C-839E-EA73820D25C8}"/>
                </a:ext>
              </a:extLst>
            </p:cNvPr>
            <p:cNvSpPr txBox="1"/>
            <p:nvPr/>
          </p:nvSpPr>
          <p:spPr>
            <a:xfrm>
              <a:off x="3342979" y="4243197"/>
              <a:ext cx="2542032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  <a:p>
              <a:pPr>
                <a:spcAft>
                  <a:spcPts val="600"/>
                </a:spcAft>
              </a:pPr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dolor sit amet, consectetuer adipiscing elit. Maecenas porttitor congue massa.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334F712-6EC9-B857-D65F-DD8ABA608F40}"/>
              </a:ext>
            </a:extLst>
          </p:cNvPr>
          <p:cNvGrpSpPr/>
          <p:nvPr/>
        </p:nvGrpSpPr>
        <p:grpSpPr>
          <a:xfrm>
            <a:off x="6135286" y="2855298"/>
            <a:ext cx="2989072" cy="3400722"/>
            <a:chOff x="6135286" y="2855298"/>
            <a:chExt cx="2989072" cy="340072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CF8A554E-8963-4060-99EC-6E5116A54EE1}"/>
                </a:ext>
              </a:extLst>
            </p:cNvPr>
            <p:cNvSpPr/>
            <p:nvPr/>
          </p:nvSpPr>
          <p:spPr>
            <a:xfrm>
              <a:off x="6238918" y="2965026"/>
              <a:ext cx="2885440" cy="329099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7229958-7557-5A9E-E6A4-A08BBA6BBFF4}"/>
                </a:ext>
              </a:extLst>
            </p:cNvPr>
            <p:cNvSpPr/>
            <p:nvPr/>
          </p:nvSpPr>
          <p:spPr>
            <a:xfrm>
              <a:off x="6410622" y="3157728"/>
              <a:ext cx="859536" cy="8595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A64BB85-6483-19B8-E4B9-FE3520008B16}"/>
                </a:ext>
              </a:extLst>
            </p:cNvPr>
            <p:cNvSpPr/>
            <p:nvPr/>
          </p:nvSpPr>
          <p:spPr>
            <a:xfrm>
              <a:off x="6135286" y="2855298"/>
              <a:ext cx="2885440" cy="3290994"/>
            </a:xfrm>
            <a:prstGeom prst="rect">
              <a:avLst/>
            </a:prstGeom>
            <a:noFill/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6" name="Gráfico 35" descr="Processador com preenchimento sólido">
              <a:extLst>
                <a:ext uri="{FF2B5EF4-FFF2-40B4-BE49-F238E27FC236}">
                  <a16:creationId xmlns:a16="http://schemas.microsoft.com/office/drawing/2014/main" id="{A9C14C7A-F573-9E66-0A72-ED0EA7A4B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9978" y="3287084"/>
              <a:ext cx="600824" cy="600824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4617142-CB1D-5BE2-5604-99058F1A84D8}"/>
                </a:ext>
              </a:extLst>
            </p:cNvPr>
            <p:cNvSpPr txBox="1"/>
            <p:nvPr/>
          </p:nvSpPr>
          <p:spPr>
            <a:xfrm>
              <a:off x="6410622" y="4243197"/>
              <a:ext cx="2542032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  <a:p>
              <a:pPr>
                <a:spcAft>
                  <a:spcPts val="600"/>
                </a:spcAft>
              </a:pPr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dolor sit amet, consectetuer adipiscing elit. Maecenas porttitor congue massa.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A237362-8121-78AE-4B6B-567093C86034}"/>
              </a:ext>
            </a:extLst>
          </p:cNvPr>
          <p:cNvGrpSpPr/>
          <p:nvPr/>
        </p:nvGrpSpPr>
        <p:grpSpPr>
          <a:xfrm>
            <a:off x="9202928" y="2855298"/>
            <a:ext cx="2989072" cy="3400722"/>
            <a:chOff x="9202928" y="2855298"/>
            <a:chExt cx="2989072" cy="340072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99B32F1-9D05-CF56-C57A-A0BD72C39401}"/>
                </a:ext>
              </a:extLst>
            </p:cNvPr>
            <p:cNvSpPr/>
            <p:nvPr/>
          </p:nvSpPr>
          <p:spPr>
            <a:xfrm>
              <a:off x="9306560" y="2965026"/>
              <a:ext cx="2885440" cy="3290994"/>
            </a:xfrm>
            <a:prstGeom prst="rect">
              <a:avLst/>
            </a:prstGeom>
            <a:gradFill flip="none" rotWithShape="1">
              <a:gsLst>
                <a:gs pos="0">
                  <a:srgbClr val="1459B4"/>
                </a:gs>
                <a:gs pos="50000">
                  <a:srgbClr val="168EB3"/>
                </a:gs>
                <a:gs pos="100000">
                  <a:srgbClr val="19C4B2"/>
                </a:gs>
              </a:gsLst>
              <a:lin ang="27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C77531BD-CD19-4FDF-93BC-0E3A70650217}"/>
                </a:ext>
              </a:extLst>
            </p:cNvPr>
            <p:cNvSpPr/>
            <p:nvPr/>
          </p:nvSpPr>
          <p:spPr>
            <a:xfrm>
              <a:off x="9478264" y="3157728"/>
              <a:ext cx="859536" cy="85953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60992850-A5C3-66E3-CDA1-580601D5A445}"/>
                </a:ext>
              </a:extLst>
            </p:cNvPr>
            <p:cNvSpPr/>
            <p:nvPr/>
          </p:nvSpPr>
          <p:spPr>
            <a:xfrm>
              <a:off x="9202928" y="2855298"/>
              <a:ext cx="2885440" cy="3290994"/>
            </a:xfrm>
            <a:prstGeom prst="rect">
              <a:avLst/>
            </a:prstGeom>
            <a:noFill/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 descr="Registro com preenchimento sólido">
              <a:extLst>
                <a:ext uri="{FF2B5EF4-FFF2-40B4-BE49-F238E27FC236}">
                  <a16:creationId xmlns:a16="http://schemas.microsoft.com/office/drawing/2014/main" id="{803E52E9-E716-7007-0583-550215721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07620" y="3287084"/>
              <a:ext cx="600824" cy="600824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E627866-859E-570B-05A4-C98005C581FE}"/>
                </a:ext>
              </a:extLst>
            </p:cNvPr>
            <p:cNvSpPr txBox="1"/>
            <p:nvPr/>
          </p:nvSpPr>
          <p:spPr>
            <a:xfrm>
              <a:off x="9478264" y="4243197"/>
              <a:ext cx="2542032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  <a:p>
              <a:pPr>
                <a:spcAft>
                  <a:spcPts val="600"/>
                </a:spcAft>
              </a:pPr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dolor sit amet, consectetuer adipiscing elit. Maecenas porttitor congue massa.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04A03C1-DBEC-C8F3-529E-72093AA7514D}"/>
              </a:ext>
            </a:extLst>
          </p:cNvPr>
          <p:cNvGrpSpPr/>
          <p:nvPr/>
        </p:nvGrpSpPr>
        <p:grpSpPr>
          <a:xfrm>
            <a:off x="0" y="2855298"/>
            <a:ext cx="2989072" cy="3400722"/>
            <a:chOff x="0" y="2855298"/>
            <a:chExt cx="2989072" cy="340072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D1E5910-41BC-9E11-4ADE-7094F090291E}"/>
                </a:ext>
              </a:extLst>
            </p:cNvPr>
            <p:cNvSpPr/>
            <p:nvPr/>
          </p:nvSpPr>
          <p:spPr>
            <a:xfrm>
              <a:off x="103632" y="2965026"/>
              <a:ext cx="2885440" cy="329099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8328F30-4002-5248-E6CE-F6C69135928D}"/>
                </a:ext>
              </a:extLst>
            </p:cNvPr>
            <p:cNvSpPr/>
            <p:nvPr/>
          </p:nvSpPr>
          <p:spPr>
            <a:xfrm>
              <a:off x="275336" y="3157728"/>
              <a:ext cx="859536" cy="8595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771EC89-AC3D-9B19-8D85-C50055577FAE}"/>
                </a:ext>
              </a:extLst>
            </p:cNvPr>
            <p:cNvSpPr/>
            <p:nvPr/>
          </p:nvSpPr>
          <p:spPr>
            <a:xfrm>
              <a:off x="0" y="2855298"/>
              <a:ext cx="2885440" cy="3290994"/>
            </a:xfrm>
            <a:prstGeom prst="rect">
              <a:avLst/>
            </a:prstGeom>
            <a:noFill/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2" name="Gráfico 31" descr="Ligar com preenchimento sólido">
              <a:extLst>
                <a:ext uri="{FF2B5EF4-FFF2-40B4-BE49-F238E27FC236}">
                  <a16:creationId xmlns:a16="http://schemas.microsoft.com/office/drawing/2014/main" id="{16A53EC8-A5C1-949C-059D-B10E3784E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4692" y="3287084"/>
              <a:ext cx="600824" cy="600824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F2FEBEF-588A-F5FF-757F-425BAEEB3490}"/>
                </a:ext>
              </a:extLst>
            </p:cNvPr>
            <p:cNvSpPr txBox="1"/>
            <p:nvPr/>
          </p:nvSpPr>
          <p:spPr>
            <a:xfrm>
              <a:off x="275336" y="4243197"/>
              <a:ext cx="2542032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  <a:p>
              <a:pPr>
                <a:spcAft>
                  <a:spcPts val="600"/>
                </a:spcAft>
              </a:pPr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dolor sit amet, consectetuer adipiscing elit. Maecenas porttitor congue massa.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68049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Vista aérea de cidade com prédios iluminados&#10;&#10;Descrição gerada automaticamente">
            <a:extLst>
              <a:ext uri="{FF2B5EF4-FFF2-40B4-BE49-F238E27FC236}">
                <a16:creationId xmlns:a16="http://schemas.microsoft.com/office/drawing/2014/main" id="{9B1895EE-EC26-1A19-2464-7B17D77DD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36F2B77-CCCB-74D0-1405-D3CA382930CD}"/>
              </a:ext>
            </a:extLst>
          </p:cNvPr>
          <p:cNvSpPr/>
          <p:nvPr/>
        </p:nvSpPr>
        <p:spPr>
          <a:xfrm rot="10800000">
            <a:off x="0" y="-1"/>
            <a:ext cx="12192000" cy="685799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207D66A-5D76-04C9-A35A-7803995638E5}"/>
              </a:ext>
            </a:extLst>
          </p:cNvPr>
          <p:cNvGrpSpPr/>
          <p:nvPr/>
        </p:nvGrpSpPr>
        <p:grpSpPr>
          <a:xfrm>
            <a:off x="416415" y="439484"/>
            <a:ext cx="2438400" cy="2439353"/>
            <a:chOff x="988223" y="2803650"/>
            <a:chExt cx="2438400" cy="2439353"/>
          </a:xfrm>
          <a:solidFill>
            <a:schemeClr val="accent5">
              <a:alpha val="10000"/>
            </a:schemeClr>
          </a:solid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2C7E5364-8FAD-EB48-3A90-2D26166CCFC7}"/>
                </a:ext>
              </a:extLst>
            </p:cNvPr>
            <p:cNvSpPr/>
            <p:nvPr/>
          </p:nvSpPr>
          <p:spPr>
            <a:xfrm>
              <a:off x="988223" y="2804699"/>
              <a:ext cx="1217294" cy="2438208"/>
            </a:xfrm>
            <a:custGeom>
              <a:avLst/>
              <a:gdLst>
                <a:gd name="connsiteX0" fmla="*/ 1217294 w 1217294"/>
                <a:gd name="connsiteY0" fmla="*/ 0 h 2438208"/>
                <a:gd name="connsiteX1" fmla="*/ 1217294 w 1217294"/>
                <a:gd name="connsiteY1" fmla="*/ 520500 h 2438208"/>
                <a:gd name="connsiteX2" fmla="*/ 1078367 w 1217294"/>
                <a:gd name="connsiteY2" fmla="*/ 534505 h 2438208"/>
                <a:gd name="connsiteX3" fmla="*/ 520403 w 1217294"/>
                <a:gd name="connsiteY3" fmla="*/ 1219104 h 2438208"/>
                <a:gd name="connsiteX4" fmla="*/ 1078367 w 1217294"/>
                <a:gd name="connsiteY4" fmla="*/ 1903703 h 2438208"/>
                <a:gd name="connsiteX5" fmla="*/ 1217294 w 1217294"/>
                <a:gd name="connsiteY5" fmla="*/ 1917708 h 2438208"/>
                <a:gd name="connsiteX6" fmla="*/ 1217294 w 1217294"/>
                <a:gd name="connsiteY6" fmla="*/ 2438208 h 2438208"/>
                <a:gd name="connsiteX7" fmla="*/ 1094544 w 1217294"/>
                <a:gd name="connsiteY7" fmla="*/ 2432009 h 2438208"/>
                <a:gd name="connsiteX8" fmla="*/ 0 w 1217294"/>
                <a:gd name="connsiteY8" fmla="*/ 1219104 h 2438208"/>
                <a:gd name="connsiteX9" fmla="*/ 1094544 w 1217294"/>
                <a:gd name="connsiteY9" fmla="*/ 6199 h 2438208"/>
                <a:gd name="connsiteX10" fmla="*/ 1217294 w 1217294"/>
                <a:gd name="connsiteY10" fmla="*/ 0 h 2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94" h="2438208">
                  <a:moveTo>
                    <a:pt x="1217294" y="0"/>
                  </a:moveTo>
                  <a:lnTo>
                    <a:pt x="1217294" y="520500"/>
                  </a:lnTo>
                  <a:lnTo>
                    <a:pt x="1078367" y="534505"/>
                  </a:lnTo>
                  <a:cubicBezTo>
                    <a:pt x="759938" y="599665"/>
                    <a:pt x="520403" y="881412"/>
                    <a:pt x="520403" y="1219104"/>
                  </a:cubicBezTo>
                  <a:cubicBezTo>
                    <a:pt x="520403" y="1556796"/>
                    <a:pt x="759938" y="1838543"/>
                    <a:pt x="1078367" y="1903703"/>
                  </a:cubicBezTo>
                  <a:lnTo>
                    <a:pt x="1217294" y="1917708"/>
                  </a:lnTo>
                  <a:lnTo>
                    <a:pt x="1217294" y="2438208"/>
                  </a:lnTo>
                  <a:lnTo>
                    <a:pt x="1094544" y="2432009"/>
                  </a:lnTo>
                  <a:cubicBezTo>
                    <a:pt x="479754" y="2369574"/>
                    <a:pt x="0" y="1850366"/>
                    <a:pt x="0" y="1219104"/>
                  </a:cubicBezTo>
                  <a:cubicBezTo>
                    <a:pt x="0" y="587842"/>
                    <a:pt x="479754" y="68634"/>
                    <a:pt x="1094544" y="6199"/>
                  </a:cubicBezTo>
                  <a:lnTo>
                    <a:pt x="12172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096660E5-AEB7-51E7-4F78-AE9A03ADFC90}"/>
                </a:ext>
              </a:extLst>
            </p:cNvPr>
            <p:cNvSpPr/>
            <p:nvPr/>
          </p:nvSpPr>
          <p:spPr>
            <a:xfrm rot="16200000">
              <a:off x="2205517" y="2804603"/>
              <a:ext cx="1221106" cy="1219200"/>
            </a:xfrm>
            <a:custGeom>
              <a:avLst/>
              <a:gdLst>
                <a:gd name="connsiteX0" fmla="*/ 1906 w 1221106"/>
                <a:gd name="connsiteY0" fmla="*/ 0 h 1219200"/>
                <a:gd name="connsiteX1" fmla="*/ 1221106 w 1221106"/>
                <a:gd name="connsiteY1" fmla="*/ 1219200 h 1219200"/>
                <a:gd name="connsiteX2" fmla="*/ 700701 w 1221106"/>
                <a:gd name="connsiteY2" fmla="*/ 1219200 h 1219200"/>
                <a:gd name="connsiteX3" fmla="*/ 1905 w 1221106"/>
                <a:gd name="connsiteY3" fmla="*/ 520404 h 1219200"/>
                <a:gd name="connsiteX4" fmla="*/ 0 w 1221106"/>
                <a:gd name="connsiteY4" fmla="*/ 520596 h 1219200"/>
                <a:gd name="connsiteX5" fmla="*/ 0 w 1221106"/>
                <a:gd name="connsiteY5" fmla="*/ 96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106" h="1219200">
                  <a:moveTo>
                    <a:pt x="1906" y="0"/>
                  </a:moveTo>
                  <a:cubicBezTo>
                    <a:pt x="675252" y="0"/>
                    <a:pt x="1221106" y="545854"/>
                    <a:pt x="1221106" y="1219200"/>
                  </a:cubicBezTo>
                  <a:lnTo>
                    <a:pt x="700701" y="1219200"/>
                  </a:lnTo>
                  <a:cubicBezTo>
                    <a:pt x="700701" y="833266"/>
                    <a:pt x="387839" y="520404"/>
                    <a:pt x="1905" y="520404"/>
                  </a:cubicBezTo>
                  <a:lnTo>
                    <a:pt x="0" y="5205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63341745-BF39-B9A4-BEC1-BD09D88D5B29}"/>
                </a:ext>
              </a:extLst>
            </p:cNvPr>
            <p:cNvSpPr/>
            <p:nvPr/>
          </p:nvSpPr>
          <p:spPr>
            <a:xfrm>
              <a:off x="2205517" y="4023803"/>
              <a:ext cx="1221106" cy="1219200"/>
            </a:xfrm>
            <a:custGeom>
              <a:avLst/>
              <a:gdLst>
                <a:gd name="connsiteX0" fmla="*/ 700701 w 1221106"/>
                <a:gd name="connsiteY0" fmla="*/ 0 h 1219200"/>
                <a:gd name="connsiteX1" fmla="*/ 1221106 w 1221106"/>
                <a:gd name="connsiteY1" fmla="*/ 0 h 1219200"/>
                <a:gd name="connsiteX2" fmla="*/ 1906 w 1221106"/>
                <a:gd name="connsiteY2" fmla="*/ 1219200 h 1219200"/>
                <a:gd name="connsiteX3" fmla="*/ 0 w 1221106"/>
                <a:gd name="connsiteY3" fmla="*/ 1219104 h 1219200"/>
                <a:gd name="connsiteX4" fmla="*/ 0 w 1221106"/>
                <a:gd name="connsiteY4" fmla="*/ 698604 h 1219200"/>
                <a:gd name="connsiteX5" fmla="*/ 1905 w 1221106"/>
                <a:gd name="connsiteY5" fmla="*/ 698796 h 1219200"/>
                <a:gd name="connsiteX6" fmla="*/ 700701 w 1221106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6" h="1219200">
                  <a:moveTo>
                    <a:pt x="700701" y="0"/>
                  </a:moveTo>
                  <a:lnTo>
                    <a:pt x="1221106" y="0"/>
                  </a:lnTo>
                  <a:cubicBezTo>
                    <a:pt x="1221106" y="673346"/>
                    <a:pt x="675252" y="1219200"/>
                    <a:pt x="1906" y="1219200"/>
                  </a:cubicBezTo>
                  <a:lnTo>
                    <a:pt x="0" y="1219104"/>
                  </a:lnTo>
                  <a:lnTo>
                    <a:pt x="0" y="698604"/>
                  </a:lnTo>
                  <a:lnTo>
                    <a:pt x="1905" y="698796"/>
                  </a:lnTo>
                  <a:cubicBezTo>
                    <a:pt x="387839" y="698796"/>
                    <a:pt x="700701" y="385934"/>
                    <a:pt x="700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1B4B3B4-3C2E-BE01-63F3-53B402CD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Principais ameaças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E5B275-162B-A458-DF50-A72B84D30002}"/>
              </a:ext>
            </a:extLst>
          </p:cNvPr>
          <p:cNvSpPr txBox="1"/>
          <p:nvPr/>
        </p:nvSpPr>
        <p:spPr>
          <a:xfrm>
            <a:off x="838200" y="528250"/>
            <a:ext cx="724878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</a:rPr>
              <a:t>RISCOS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36C24FC-A5CB-AA24-318C-6D2E7DC36C4D}"/>
              </a:ext>
            </a:extLst>
          </p:cNvPr>
          <p:cNvSpPr txBox="1"/>
          <p:nvPr/>
        </p:nvSpPr>
        <p:spPr>
          <a:xfrm>
            <a:off x="838200" y="169068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2343426-16AC-E28B-E052-AD328118422F}"/>
              </a:ext>
            </a:extLst>
          </p:cNvPr>
          <p:cNvSpPr txBox="1"/>
          <p:nvPr/>
        </p:nvSpPr>
        <p:spPr>
          <a:xfrm>
            <a:off x="5588778" y="4853203"/>
            <a:ext cx="28606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</a:rPr>
              <a:t>Título aqui</a:t>
            </a:r>
          </a:p>
          <a:p>
            <a:pPr>
              <a:spcAft>
                <a:spcPts val="600"/>
              </a:spcAft>
            </a:pP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ipsum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dolor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consectetuer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91CEDB80-9C32-1B19-71D7-56826E563D57}"/>
              </a:ext>
            </a:extLst>
          </p:cNvPr>
          <p:cNvSpPr/>
          <p:nvPr/>
        </p:nvSpPr>
        <p:spPr>
          <a:xfrm>
            <a:off x="4383260" y="2783067"/>
            <a:ext cx="1676400" cy="1442720"/>
          </a:xfrm>
          <a:custGeom>
            <a:avLst/>
            <a:gdLst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676400 w 1676400"/>
              <a:gd name="connsiteY2" fmla="*/ 751840 h 1442720"/>
              <a:gd name="connsiteX3" fmla="*/ 1676400 w 1676400"/>
              <a:gd name="connsiteY3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99515 w 1676400"/>
              <a:gd name="connsiteY2" fmla="*/ 936625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69035 w 1676400"/>
              <a:gd name="connsiteY2" fmla="*/ 906145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88085 w 1676400"/>
              <a:gd name="connsiteY2" fmla="*/ 95377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88085 w 1676400"/>
              <a:gd name="connsiteY2" fmla="*/ 95377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442720">
                <a:moveTo>
                  <a:pt x="0" y="1442720"/>
                </a:moveTo>
                <a:lnTo>
                  <a:pt x="985520" y="1442720"/>
                </a:lnTo>
                <a:cubicBezTo>
                  <a:pt x="990812" y="1241213"/>
                  <a:pt x="1077595" y="1038225"/>
                  <a:pt x="1188085" y="953770"/>
                </a:cubicBezTo>
                <a:cubicBezTo>
                  <a:pt x="1346786" y="802411"/>
                  <a:pt x="1522518" y="760730"/>
                  <a:pt x="1676400" y="751840"/>
                </a:cubicBezTo>
                <a:lnTo>
                  <a:pt x="1676400" y="0"/>
                </a:lnTo>
              </a:path>
            </a:pathLst>
          </a:cu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9D99B7C4-AAE5-0B16-7DC0-E9507818A218}"/>
              </a:ext>
            </a:extLst>
          </p:cNvPr>
          <p:cNvSpPr/>
          <p:nvPr/>
        </p:nvSpPr>
        <p:spPr>
          <a:xfrm>
            <a:off x="5516100" y="3682227"/>
            <a:ext cx="1087120" cy="10871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889094FC-DEB4-46E6-A04E-B0BF4B72BF5A}"/>
              </a:ext>
            </a:extLst>
          </p:cNvPr>
          <p:cNvSpPr/>
          <p:nvPr/>
        </p:nvSpPr>
        <p:spPr>
          <a:xfrm flipV="1">
            <a:off x="2016615" y="4227969"/>
            <a:ext cx="1676400" cy="1442720"/>
          </a:xfrm>
          <a:custGeom>
            <a:avLst/>
            <a:gdLst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676400 w 1676400"/>
              <a:gd name="connsiteY2" fmla="*/ 751840 h 1442720"/>
              <a:gd name="connsiteX3" fmla="*/ 1676400 w 1676400"/>
              <a:gd name="connsiteY3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99515 w 1676400"/>
              <a:gd name="connsiteY2" fmla="*/ 936625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69035 w 1676400"/>
              <a:gd name="connsiteY2" fmla="*/ 906145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88085 w 1676400"/>
              <a:gd name="connsiteY2" fmla="*/ 95377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88085 w 1676400"/>
              <a:gd name="connsiteY2" fmla="*/ 95377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442720">
                <a:moveTo>
                  <a:pt x="0" y="1442720"/>
                </a:moveTo>
                <a:lnTo>
                  <a:pt x="985520" y="1442720"/>
                </a:lnTo>
                <a:cubicBezTo>
                  <a:pt x="990812" y="1241213"/>
                  <a:pt x="1077595" y="1038225"/>
                  <a:pt x="1188085" y="953770"/>
                </a:cubicBezTo>
                <a:cubicBezTo>
                  <a:pt x="1346786" y="802411"/>
                  <a:pt x="1522518" y="760730"/>
                  <a:pt x="1676400" y="751840"/>
                </a:cubicBezTo>
                <a:lnTo>
                  <a:pt x="1676400" y="0"/>
                </a:lnTo>
              </a:path>
            </a:pathLst>
          </a:cu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EBE3386-F662-CF1E-AEE6-DCDB441C5E03}"/>
              </a:ext>
            </a:extLst>
          </p:cNvPr>
          <p:cNvSpPr/>
          <p:nvPr/>
        </p:nvSpPr>
        <p:spPr>
          <a:xfrm>
            <a:off x="3149455" y="3682227"/>
            <a:ext cx="1087120" cy="10871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Forma Livre: Forma 54">
            <a:extLst>
              <a:ext uri="{FF2B5EF4-FFF2-40B4-BE49-F238E27FC236}">
                <a16:creationId xmlns:a16="http://schemas.microsoft.com/office/drawing/2014/main" id="{69891EC6-269D-F6C2-085F-5133FB4A1401}"/>
              </a:ext>
            </a:extLst>
          </p:cNvPr>
          <p:cNvSpPr/>
          <p:nvPr/>
        </p:nvSpPr>
        <p:spPr>
          <a:xfrm>
            <a:off x="9139700" y="2783067"/>
            <a:ext cx="1676400" cy="1442720"/>
          </a:xfrm>
          <a:custGeom>
            <a:avLst/>
            <a:gdLst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676400 w 1676400"/>
              <a:gd name="connsiteY2" fmla="*/ 751840 h 1442720"/>
              <a:gd name="connsiteX3" fmla="*/ 1676400 w 1676400"/>
              <a:gd name="connsiteY3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99515 w 1676400"/>
              <a:gd name="connsiteY2" fmla="*/ 936625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69035 w 1676400"/>
              <a:gd name="connsiteY2" fmla="*/ 906145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88085 w 1676400"/>
              <a:gd name="connsiteY2" fmla="*/ 95377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88085 w 1676400"/>
              <a:gd name="connsiteY2" fmla="*/ 95377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442720">
                <a:moveTo>
                  <a:pt x="0" y="1442720"/>
                </a:moveTo>
                <a:lnTo>
                  <a:pt x="985520" y="1442720"/>
                </a:lnTo>
                <a:cubicBezTo>
                  <a:pt x="990812" y="1241213"/>
                  <a:pt x="1077595" y="1038225"/>
                  <a:pt x="1188085" y="953770"/>
                </a:cubicBezTo>
                <a:cubicBezTo>
                  <a:pt x="1346786" y="802411"/>
                  <a:pt x="1522518" y="760730"/>
                  <a:pt x="1676400" y="751840"/>
                </a:cubicBezTo>
                <a:lnTo>
                  <a:pt x="1676400" y="0"/>
                </a:lnTo>
              </a:path>
            </a:pathLst>
          </a:cu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5DE6830F-5DB7-CD67-B369-089E09F387E6}"/>
              </a:ext>
            </a:extLst>
          </p:cNvPr>
          <p:cNvSpPr/>
          <p:nvPr/>
        </p:nvSpPr>
        <p:spPr>
          <a:xfrm>
            <a:off x="10272540" y="3682227"/>
            <a:ext cx="1087120" cy="10871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099A9E7D-B9DA-69DB-368B-5973BACF4A64}"/>
              </a:ext>
            </a:extLst>
          </p:cNvPr>
          <p:cNvSpPr/>
          <p:nvPr/>
        </p:nvSpPr>
        <p:spPr>
          <a:xfrm flipV="1">
            <a:off x="6773055" y="4227969"/>
            <a:ext cx="1676400" cy="1442720"/>
          </a:xfrm>
          <a:custGeom>
            <a:avLst/>
            <a:gdLst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676400 w 1676400"/>
              <a:gd name="connsiteY2" fmla="*/ 751840 h 1442720"/>
              <a:gd name="connsiteX3" fmla="*/ 1676400 w 1676400"/>
              <a:gd name="connsiteY3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209040 w 1676400"/>
              <a:gd name="connsiteY2" fmla="*/ 94996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99515 w 1676400"/>
              <a:gd name="connsiteY2" fmla="*/ 936625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69035 w 1676400"/>
              <a:gd name="connsiteY2" fmla="*/ 906145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88085 w 1676400"/>
              <a:gd name="connsiteY2" fmla="*/ 95377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  <a:gd name="connsiteX0" fmla="*/ 0 w 1676400"/>
              <a:gd name="connsiteY0" fmla="*/ 1442720 h 1442720"/>
              <a:gd name="connsiteX1" fmla="*/ 985520 w 1676400"/>
              <a:gd name="connsiteY1" fmla="*/ 1442720 h 1442720"/>
              <a:gd name="connsiteX2" fmla="*/ 1188085 w 1676400"/>
              <a:gd name="connsiteY2" fmla="*/ 953770 h 1442720"/>
              <a:gd name="connsiteX3" fmla="*/ 1676400 w 1676400"/>
              <a:gd name="connsiteY3" fmla="*/ 751840 h 1442720"/>
              <a:gd name="connsiteX4" fmla="*/ 1676400 w 1676400"/>
              <a:gd name="connsiteY4" fmla="*/ 0 h 144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442720">
                <a:moveTo>
                  <a:pt x="0" y="1442720"/>
                </a:moveTo>
                <a:lnTo>
                  <a:pt x="985520" y="1442720"/>
                </a:lnTo>
                <a:cubicBezTo>
                  <a:pt x="990812" y="1241213"/>
                  <a:pt x="1077595" y="1038225"/>
                  <a:pt x="1188085" y="953770"/>
                </a:cubicBezTo>
                <a:cubicBezTo>
                  <a:pt x="1346786" y="802411"/>
                  <a:pt x="1522518" y="760730"/>
                  <a:pt x="1676400" y="751840"/>
                </a:cubicBezTo>
                <a:lnTo>
                  <a:pt x="1676400" y="0"/>
                </a:lnTo>
              </a:path>
            </a:pathLst>
          </a:cu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9D35164F-F24A-1F06-58F1-F175FB587E0A}"/>
              </a:ext>
            </a:extLst>
          </p:cNvPr>
          <p:cNvSpPr/>
          <p:nvPr/>
        </p:nvSpPr>
        <p:spPr>
          <a:xfrm>
            <a:off x="7905895" y="3682227"/>
            <a:ext cx="1087120" cy="10871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áfico 22" descr="Programador com preenchimento sólido">
            <a:extLst>
              <a:ext uri="{FF2B5EF4-FFF2-40B4-BE49-F238E27FC236}">
                <a16:creationId xmlns:a16="http://schemas.microsoft.com/office/drawing/2014/main" id="{763B90E1-2675-D92B-5C7A-58AB27CE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2515" y="3935288"/>
            <a:ext cx="581000" cy="580998"/>
          </a:xfrm>
          <a:prstGeom prst="rect">
            <a:avLst/>
          </a:prstGeom>
        </p:spPr>
      </p:pic>
      <p:pic>
        <p:nvPicPr>
          <p:cNvPr id="25" name="Gráfico 24" descr="Computação em Nuvem com preenchimento sólido">
            <a:extLst>
              <a:ext uri="{FF2B5EF4-FFF2-40B4-BE49-F238E27FC236}">
                <a16:creationId xmlns:a16="http://schemas.microsoft.com/office/drawing/2014/main" id="{059DDD05-2621-8891-3D39-F0C546207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5600" y="3935288"/>
            <a:ext cx="581000" cy="580998"/>
          </a:xfrm>
          <a:prstGeom prst="rect">
            <a:avLst/>
          </a:prstGeom>
        </p:spPr>
      </p:pic>
      <p:pic>
        <p:nvPicPr>
          <p:cNvPr id="27" name="Gráfico 26" descr="Internet das Coisas com preenchimento sólido">
            <a:extLst>
              <a:ext uri="{FF2B5EF4-FFF2-40B4-BE49-F238E27FC236}">
                <a16:creationId xmlns:a16="http://schemas.microsoft.com/office/drawing/2014/main" id="{6CC8F350-0E93-7969-4C39-5A37EF74B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58955" y="3935288"/>
            <a:ext cx="581000" cy="580998"/>
          </a:xfrm>
          <a:prstGeom prst="rect">
            <a:avLst/>
          </a:prstGeom>
        </p:spPr>
      </p:pic>
      <p:pic>
        <p:nvPicPr>
          <p:cNvPr id="29" name="Gráfico 28" descr="Alta tensão com preenchimento sólido">
            <a:extLst>
              <a:ext uri="{FF2B5EF4-FFF2-40B4-BE49-F238E27FC236}">
                <a16:creationId xmlns:a16="http://schemas.microsoft.com/office/drawing/2014/main" id="{4696769C-FA16-A0D3-A375-863CA011FD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69160" y="3935288"/>
            <a:ext cx="581000" cy="580998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3CC6728F-62E5-C235-17D7-74818491ACCE}"/>
              </a:ext>
            </a:extLst>
          </p:cNvPr>
          <p:cNvSpPr txBox="1"/>
          <p:nvPr/>
        </p:nvSpPr>
        <p:spPr>
          <a:xfrm>
            <a:off x="832340" y="4853203"/>
            <a:ext cx="28606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</a:rPr>
              <a:t>Título aqui</a:t>
            </a:r>
          </a:p>
          <a:p>
            <a:pPr>
              <a:spcAft>
                <a:spcPts val="600"/>
              </a:spcAft>
            </a:pP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ipsum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dolor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consectetuer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E7A2557B-6F8D-ECA7-4100-3C4114D12628}"/>
              </a:ext>
            </a:extLst>
          </p:cNvPr>
          <p:cNvSpPr txBox="1"/>
          <p:nvPr/>
        </p:nvSpPr>
        <p:spPr>
          <a:xfrm>
            <a:off x="3198984" y="2741323"/>
            <a:ext cx="28606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</a:rPr>
              <a:t>Título aqui</a:t>
            </a:r>
          </a:p>
          <a:p>
            <a:pPr>
              <a:spcAft>
                <a:spcPts val="600"/>
              </a:spcAft>
            </a:pP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ipsum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dolor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consectetuer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C97537B-A670-896E-6582-22D87FDCE548}"/>
              </a:ext>
            </a:extLst>
          </p:cNvPr>
          <p:cNvSpPr txBox="1"/>
          <p:nvPr/>
        </p:nvSpPr>
        <p:spPr>
          <a:xfrm>
            <a:off x="7965467" y="2741323"/>
            <a:ext cx="28606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</a:rPr>
              <a:t>Título aqui</a:t>
            </a:r>
          </a:p>
          <a:p>
            <a:pPr>
              <a:spcAft>
                <a:spcPts val="600"/>
              </a:spcAft>
            </a:pP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ipsum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dolor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consectetuer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27043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1" grpId="0"/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Vista panorâmica da cidade iluminada à noite&#10;&#10;Descrição gerada automaticamente">
            <a:extLst>
              <a:ext uri="{FF2B5EF4-FFF2-40B4-BE49-F238E27FC236}">
                <a16:creationId xmlns:a16="http://schemas.microsoft.com/office/drawing/2014/main" id="{D4A31179-5530-BF20-E13B-6DAF4F92A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 b="6869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5C39E-C4DA-394E-6381-8D8C3493E743}"/>
              </a:ext>
            </a:extLst>
          </p:cNvPr>
          <p:cNvSpPr/>
          <p:nvPr/>
        </p:nvSpPr>
        <p:spPr>
          <a:xfrm>
            <a:off x="0" y="-1"/>
            <a:ext cx="12192000" cy="685799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84A5752-3368-3329-FD66-E932CD0291D2}"/>
              </a:ext>
            </a:extLst>
          </p:cNvPr>
          <p:cNvGrpSpPr/>
          <p:nvPr/>
        </p:nvGrpSpPr>
        <p:grpSpPr>
          <a:xfrm>
            <a:off x="9109303" y="439484"/>
            <a:ext cx="2438400" cy="2439353"/>
            <a:chOff x="988223" y="2803650"/>
            <a:chExt cx="2438400" cy="2439353"/>
          </a:xfrm>
          <a:solidFill>
            <a:schemeClr val="accent5">
              <a:alpha val="10000"/>
            </a:schemeClr>
          </a:solidFill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9FFBD493-D555-740F-95E5-50417A91D2D8}"/>
                </a:ext>
              </a:extLst>
            </p:cNvPr>
            <p:cNvSpPr/>
            <p:nvPr/>
          </p:nvSpPr>
          <p:spPr>
            <a:xfrm>
              <a:off x="988223" y="2804699"/>
              <a:ext cx="1217294" cy="2438208"/>
            </a:xfrm>
            <a:custGeom>
              <a:avLst/>
              <a:gdLst>
                <a:gd name="connsiteX0" fmla="*/ 1217294 w 1217294"/>
                <a:gd name="connsiteY0" fmla="*/ 0 h 2438208"/>
                <a:gd name="connsiteX1" fmla="*/ 1217294 w 1217294"/>
                <a:gd name="connsiteY1" fmla="*/ 520500 h 2438208"/>
                <a:gd name="connsiteX2" fmla="*/ 1078367 w 1217294"/>
                <a:gd name="connsiteY2" fmla="*/ 534505 h 2438208"/>
                <a:gd name="connsiteX3" fmla="*/ 520403 w 1217294"/>
                <a:gd name="connsiteY3" fmla="*/ 1219104 h 2438208"/>
                <a:gd name="connsiteX4" fmla="*/ 1078367 w 1217294"/>
                <a:gd name="connsiteY4" fmla="*/ 1903703 h 2438208"/>
                <a:gd name="connsiteX5" fmla="*/ 1217294 w 1217294"/>
                <a:gd name="connsiteY5" fmla="*/ 1917708 h 2438208"/>
                <a:gd name="connsiteX6" fmla="*/ 1217294 w 1217294"/>
                <a:gd name="connsiteY6" fmla="*/ 2438208 h 2438208"/>
                <a:gd name="connsiteX7" fmla="*/ 1094544 w 1217294"/>
                <a:gd name="connsiteY7" fmla="*/ 2432009 h 2438208"/>
                <a:gd name="connsiteX8" fmla="*/ 0 w 1217294"/>
                <a:gd name="connsiteY8" fmla="*/ 1219104 h 2438208"/>
                <a:gd name="connsiteX9" fmla="*/ 1094544 w 1217294"/>
                <a:gd name="connsiteY9" fmla="*/ 6199 h 2438208"/>
                <a:gd name="connsiteX10" fmla="*/ 1217294 w 1217294"/>
                <a:gd name="connsiteY10" fmla="*/ 0 h 2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94" h="2438208">
                  <a:moveTo>
                    <a:pt x="1217294" y="0"/>
                  </a:moveTo>
                  <a:lnTo>
                    <a:pt x="1217294" y="520500"/>
                  </a:lnTo>
                  <a:lnTo>
                    <a:pt x="1078367" y="534505"/>
                  </a:lnTo>
                  <a:cubicBezTo>
                    <a:pt x="759938" y="599665"/>
                    <a:pt x="520403" y="881412"/>
                    <a:pt x="520403" y="1219104"/>
                  </a:cubicBezTo>
                  <a:cubicBezTo>
                    <a:pt x="520403" y="1556796"/>
                    <a:pt x="759938" y="1838543"/>
                    <a:pt x="1078367" y="1903703"/>
                  </a:cubicBezTo>
                  <a:lnTo>
                    <a:pt x="1217294" y="1917708"/>
                  </a:lnTo>
                  <a:lnTo>
                    <a:pt x="1217294" y="2438208"/>
                  </a:lnTo>
                  <a:lnTo>
                    <a:pt x="1094544" y="2432009"/>
                  </a:lnTo>
                  <a:cubicBezTo>
                    <a:pt x="479754" y="2369574"/>
                    <a:pt x="0" y="1850366"/>
                    <a:pt x="0" y="1219104"/>
                  </a:cubicBezTo>
                  <a:cubicBezTo>
                    <a:pt x="0" y="587842"/>
                    <a:pt x="479754" y="68634"/>
                    <a:pt x="1094544" y="6199"/>
                  </a:cubicBezTo>
                  <a:lnTo>
                    <a:pt x="12172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D31A2975-B2E4-2B7A-DDF6-D24519A6031C}"/>
                </a:ext>
              </a:extLst>
            </p:cNvPr>
            <p:cNvSpPr/>
            <p:nvPr/>
          </p:nvSpPr>
          <p:spPr>
            <a:xfrm rot="16200000">
              <a:off x="2205517" y="2804603"/>
              <a:ext cx="1221106" cy="1219200"/>
            </a:xfrm>
            <a:custGeom>
              <a:avLst/>
              <a:gdLst>
                <a:gd name="connsiteX0" fmla="*/ 1906 w 1221106"/>
                <a:gd name="connsiteY0" fmla="*/ 0 h 1219200"/>
                <a:gd name="connsiteX1" fmla="*/ 1221106 w 1221106"/>
                <a:gd name="connsiteY1" fmla="*/ 1219200 h 1219200"/>
                <a:gd name="connsiteX2" fmla="*/ 700701 w 1221106"/>
                <a:gd name="connsiteY2" fmla="*/ 1219200 h 1219200"/>
                <a:gd name="connsiteX3" fmla="*/ 1905 w 1221106"/>
                <a:gd name="connsiteY3" fmla="*/ 520404 h 1219200"/>
                <a:gd name="connsiteX4" fmla="*/ 0 w 1221106"/>
                <a:gd name="connsiteY4" fmla="*/ 520596 h 1219200"/>
                <a:gd name="connsiteX5" fmla="*/ 0 w 1221106"/>
                <a:gd name="connsiteY5" fmla="*/ 96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106" h="1219200">
                  <a:moveTo>
                    <a:pt x="1906" y="0"/>
                  </a:moveTo>
                  <a:cubicBezTo>
                    <a:pt x="675252" y="0"/>
                    <a:pt x="1221106" y="545854"/>
                    <a:pt x="1221106" y="1219200"/>
                  </a:cubicBezTo>
                  <a:lnTo>
                    <a:pt x="700701" y="1219200"/>
                  </a:lnTo>
                  <a:cubicBezTo>
                    <a:pt x="700701" y="833266"/>
                    <a:pt x="387839" y="520404"/>
                    <a:pt x="1905" y="520404"/>
                  </a:cubicBezTo>
                  <a:lnTo>
                    <a:pt x="0" y="5205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EDA206AD-5CDC-D9A9-9194-68BBED43DB09}"/>
                </a:ext>
              </a:extLst>
            </p:cNvPr>
            <p:cNvSpPr/>
            <p:nvPr/>
          </p:nvSpPr>
          <p:spPr>
            <a:xfrm>
              <a:off x="2205517" y="4023803"/>
              <a:ext cx="1221106" cy="1219200"/>
            </a:xfrm>
            <a:custGeom>
              <a:avLst/>
              <a:gdLst>
                <a:gd name="connsiteX0" fmla="*/ 700701 w 1221106"/>
                <a:gd name="connsiteY0" fmla="*/ 0 h 1219200"/>
                <a:gd name="connsiteX1" fmla="*/ 1221106 w 1221106"/>
                <a:gd name="connsiteY1" fmla="*/ 0 h 1219200"/>
                <a:gd name="connsiteX2" fmla="*/ 1906 w 1221106"/>
                <a:gd name="connsiteY2" fmla="*/ 1219200 h 1219200"/>
                <a:gd name="connsiteX3" fmla="*/ 0 w 1221106"/>
                <a:gd name="connsiteY3" fmla="*/ 1219104 h 1219200"/>
                <a:gd name="connsiteX4" fmla="*/ 0 w 1221106"/>
                <a:gd name="connsiteY4" fmla="*/ 698604 h 1219200"/>
                <a:gd name="connsiteX5" fmla="*/ 1905 w 1221106"/>
                <a:gd name="connsiteY5" fmla="*/ 698796 h 1219200"/>
                <a:gd name="connsiteX6" fmla="*/ 700701 w 1221106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6" h="1219200">
                  <a:moveTo>
                    <a:pt x="700701" y="0"/>
                  </a:moveTo>
                  <a:lnTo>
                    <a:pt x="1221106" y="0"/>
                  </a:lnTo>
                  <a:cubicBezTo>
                    <a:pt x="1221106" y="673346"/>
                    <a:pt x="675252" y="1219200"/>
                    <a:pt x="1906" y="1219200"/>
                  </a:cubicBezTo>
                  <a:lnTo>
                    <a:pt x="0" y="1219104"/>
                  </a:lnTo>
                  <a:lnTo>
                    <a:pt x="0" y="698604"/>
                  </a:lnTo>
                  <a:lnTo>
                    <a:pt x="1905" y="698796"/>
                  </a:lnTo>
                  <a:cubicBezTo>
                    <a:pt x="387839" y="698796"/>
                    <a:pt x="700701" y="385934"/>
                    <a:pt x="700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99DA093-FEB4-9E04-170D-A3ED4161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Quais são as vantagens?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ED3805-95F5-B5D8-5A36-DA848ED53B1F}"/>
              </a:ext>
            </a:extLst>
          </p:cNvPr>
          <p:cNvSpPr txBox="1"/>
          <p:nvPr/>
        </p:nvSpPr>
        <p:spPr>
          <a:xfrm>
            <a:off x="5542806" y="528250"/>
            <a:ext cx="1106393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1200" dirty="0">
                <a:solidFill>
                  <a:schemeClr val="accent1"/>
                </a:solidFill>
              </a:rPr>
              <a:t>VANTAGENS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D00B15-AC9D-018A-3E7A-751F904CD9E8}"/>
              </a:ext>
            </a:extLst>
          </p:cNvPr>
          <p:cNvGrpSpPr/>
          <p:nvPr/>
        </p:nvGrpSpPr>
        <p:grpSpPr>
          <a:xfrm>
            <a:off x="729343" y="2135280"/>
            <a:ext cx="10733314" cy="4194470"/>
            <a:chOff x="729343" y="2135280"/>
            <a:chExt cx="10733314" cy="4194470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423E9BB-B899-1A45-A0C9-CAA30209E9B8}"/>
                </a:ext>
              </a:extLst>
            </p:cNvPr>
            <p:cNvSpPr/>
            <p:nvPr/>
          </p:nvSpPr>
          <p:spPr>
            <a:xfrm>
              <a:off x="729343" y="2481943"/>
              <a:ext cx="10733314" cy="2264228"/>
            </a:xfrm>
            <a:prstGeom prst="rect">
              <a:avLst/>
            </a:prstGeom>
            <a:noFill/>
            <a:ln w="6350">
              <a:gradFill flip="none" rotWithShape="1"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AD556F28-C270-0E4F-01D4-1F6F83BCEB48}"/>
                </a:ext>
              </a:extLst>
            </p:cNvPr>
            <p:cNvSpPr/>
            <p:nvPr/>
          </p:nvSpPr>
          <p:spPr>
            <a:xfrm>
              <a:off x="5744526" y="2135280"/>
              <a:ext cx="702948" cy="702948"/>
            </a:xfrm>
            <a:prstGeom prst="roundRect">
              <a:avLst>
                <a:gd name="adj" fmla="val 14336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B8958876-20D3-55F4-50FA-4E1B0B89E8BC}"/>
                </a:ext>
              </a:extLst>
            </p:cNvPr>
            <p:cNvSpPr txBox="1"/>
            <p:nvPr/>
          </p:nvSpPr>
          <p:spPr>
            <a:xfrm>
              <a:off x="4679249" y="3001353"/>
              <a:ext cx="2833502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b="1" dirty="0">
                  <a:solidFill>
                    <a:schemeClr val="bg1">
                      <a:lumMod val="85000"/>
                    </a:schemeClr>
                  </a:solidFill>
                </a:rPr>
                <a:t>Título aqui</a:t>
              </a:r>
            </a:p>
            <a:p>
              <a:pPr algn="ctr">
                <a:spcAft>
                  <a:spcPts val="600"/>
                </a:spcAft>
              </a:pP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Lorem ipsum dolor sit amet, consectetuer adipiscing elit. Maecenas </a:t>
              </a:r>
              <a:r>
                <a:rPr lang="pt-BR" sz="1400" dirty="0" err="1">
                  <a:solidFill>
                    <a:schemeClr val="bg1">
                      <a:lumMod val="85000"/>
                    </a:schemeClr>
                  </a:solidFill>
                </a:rPr>
                <a:t>porttitor</a:t>
              </a: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 conguê.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EAA2CEFA-1E2D-612E-6E6F-C839BAF19E31}"/>
                </a:ext>
              </a:extLst>
            </p:cNvPr>
            <p:cNvSpPr/>
            <p:nvPr/>
          </p:nvSpPr>
          <p:spPr>
            <a:xfrm>
              <a:off x="9375493" y="2135280"/>
              <a:ext cx="702948" cy="702948"/>
            </a:xfrm>
            <a:prstGeom prst="roundRect">
              <a:avLst>
                <a:gd name="adj" fmla="val 14336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E08A593-AFAC-4266-5B05-EC6ED519CEA6}"/>
                </a:ext>
              </a:extLst>
            </p:cNvPr>
            <p:cNvSpPr txBox="1"/>
            <p:nvPr/>
          </p:nvSpPr>
          <p:spPr>
            <a:xfrm>
              <a:off x="8310216" y="3001353"/>
              <a:ext cx="2833502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b="1" dirty="0">
                  <a:solidFill>
                    <a:schemeClr val="bg1">
                      <a:lumMod val="85000"/>
                    </a:schemeClr>
                  </a:solidFill>
                </a:rPr>
                <a:t>Título aqui</a:t>
              </a:r>
            </a:p>
            <a:p>
              <a:pPr algn="ctr">
                <a:spcAft>
                  <a:spcPts val="600"/>
                </a:spcAft>
              </a:pP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Lorem ipsum dolor sit amet, consectetuer adipiscing elit. Maecenas </a:t>
              </a:r>
              <a:r>
                <a:rPr lang="pt-BR" sz="1400" dirty="0" err="1">
                  <a:solidFill>
                    <a:schemeClr val="bg1">
                      <a:lumMod val="85000"/>
                    </a:schemeClr>
                  </a:solidFill>
                </a:rPr>
                <a:t>porttitor</a:t>
              </a: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 conguê.</a:t>
              </a: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5F3EF786-7E2F-AA7C-B753-26C6B90DCEC8}"/>
                </a:ext>
              </a:extLst>
            </p:cNvPr>
            <p:cNvSpPr/>
            <p:nvPr/>
          </p:nvSpPr>
          <p:spPr>
            <a:xfrm>
              <a:off x="2113559" y="2135280"/>
              <a:ext cx="702948" cy="702948"/>
            </a:xfrm>
            <a:prstGeom prst="roundRect">
              <a:avLst>
                <a:gd name="adj" fmla="val 14336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1624BDC-92F0-71F9-2674-79E8CD3FEFDD}"/>
                </a:ext>
              </a:extLst>
            </p:cNvPr>
            <p:cNvSpPr txBox="1"/>
            <p:nvPr/>
          </p:nvSpPr>
          <p:spPr>
            <a:xfrm>
              <a:off x="1048282" y="3001353"/>
              <a:ext cx="2833502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b="1" dirty="0">
                  <a:solidFill>
                    <a:schemeClr val="bg1">
                      <a:lumMod val="85000"/>
                    </a:schemeClr>
                  </a:solidFill>
                </a:rPr>
                <a:t>Título aqui</a:t>
              </a:r>
            </a:p>
            <a:p>
              <a:pPr algn="ctr">
                <a:spcAft>
                  <a:spcPts val="600"/>
                </a:spcAft>
              </a:pP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Lorem ipsum dolor sit amet, consectetuer adipiscing elit. Maecenas </a:t>
              </a:r>
              <a:r>
                <a:rPr lang="pt-BR" sz="1400" dirty="0" err="1">
                  <a:solidFill>
                    <a:schemeClr val="bg1">
                      <a:lumMod val="85000"/>
                    </a:schemeClr>
                  </a:solidFill>
                </a:rPr>
                <a:t>porttitor</a:t>
              </a: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 conguê.</a:t>
              </a: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5AEC4A5-816B-1290-CD40-B281C8B18994}"/>
                </a:ext>
              </a:extLst>
            </p:cNvPr>
            <p:cNvSpPr/>
            <p:nvPr/>
          </p:nvSpPr>
          <p:spPr>
            <a:xfrm>
              <a:off x="5744526" y="4371070"/>
              <a:ext cx="702948" cy="702948"/>
            </a:xfrm>
            <a:prstGeom prst="roundRect">
              <a:avLst>
                <a:gd name="adj" fmla="val 14336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0DCED887-AD29-0CC1-5FA2-0A7C99C6EB71}"/>
                </a:ext>
              </a:extLst>
            </p:cNvPr>
            <p:cNvSpPr txBox="1"/>
            <p:nvPr/>
          </p:nvSpPr>
          <p:spPr>
            <a:xfrm>
              <a:off x="4679249" y="5237143"/>
              <a:ext cx="2833502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b="1" dirty="0">
                  <a:solidFill>
                    <a:schemeClr val="bg1">
                      <a:lumMod val="85000"/>
                    </a:schemeClr>
                  </a:solidFill>
                </a:rPr>
                <a:t>Título aqui</a:t>
              </a:r>
            </a:p>
            <a:p>
              <a:pPr algn="ctr">
                <a:spcAft>
                  <a:spcPts val="600"/>
                </a:spcAft>
              </a:pP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Lorem ipsum dolor sit amet, consectetuer adipiscing elit. Maecenas </a:t>
              </a:r>
              <a:r>
                <a:rPr lang="pt-BR" sz="1400" dirty="0" err="1">
                  <a:solidFill>
                    <a:schemeClr val="bg1">
                      <a:lumMod val="85000"/>
                    </a:schemeClr>
                  </a:solidFill>
                </a:rPr>
                <a:t>porttitor</a:t>
              </a: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 conguê.</a:t>
              </a:r>
            </a:p>
          </p:txBody>
        </p: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9CBF90B3-3443-9F64-4779-2131A02CAB51}"/>
                </a:ext>
              </a:extLst>
            </p:cNvPr>
            <p:cNvSpPr/>
            <p:nvPr/>
          </p:nvSpPr>
          <p:spPr>
            <a:xfrm>
              <a:off x="9375493" y="4371070"/>
              <a:ext cx="702948" cy="702948"/>
            </a:xfrm>
            <a:prstGeom prst="roundRect">
              <a:avLst>
                <a:gd name="adj" fmla="val 14336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386A9D1-09AA-3355-A2AC-4B164D6048B7}"/>
                </a:ext>
              </a:extLst>
            </p:cNvPr>
            <p:cNvSpPr txBox="1"/>
            <p:nvPr/>
          </p:nvSpPr>
          <p:spPr>
            <a:xfrm>
              <a:off x="8310216" y="5237143"/>
              <a:ext cx="2833502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b="1" dirty="0">
                  <a:solidFill>
                    <a:schemeClr val="bg1">
                      <a:lumMod val="85000"/>
                    </a:schemeClr>
                  </a:solidFill>
                </a:rPr>
                <a:t>Título aqui</a:t>
              </a:r>
            </a:p>
            <a:p>
              <a:pPr algn="ctr">
                <a:spcAft>
                  <a:spcPts val="600"/>
                </a:spcAft>
              </a:pP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Lorem ipsum dolor sit amet, consectetuer adipiscing elit. Maecenas </a:t>
              </a:r>
              <a:r>
                <a:rPr lang="pt-BR" sz="1400" dirty="0" err="1">
                  <a:solidFill>
                    <a:schemeClr val="bg1">
                      <a:lumMod val="85000"/>
                    </a:schemeClr>
                  </a:solidFill>
                </a:rPr>
                <a:t>porttitor</a:t>
              </a: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 conguê.</a:t>
              </a:r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0075523F-2101-E293-9896-CD1ABFA630F0}"/>
                </a:ext>
              </a:extLst>
            </p:cNvPr>
            <p:cNvSpPr/>
            <p:nvPr/>
          </p:nvSpPr>
          <p:spPr>
            <a:xfrm>
              <a:off x="2113559" y="4371070"/>
              <a:ext cx="702948" cy="702948"/>
            </a:xfrm>
            <a:prstGeom prst="roundRect">
              <a:avLst>
                <a:gd name="adj" fmla="val 14336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F143C1D1-2E72-12F6-4D4C-CE69CD6022BB}"/>
                </a:ext>
              </a:extLst>
            </p:cNvPr>
            <p:cNvSpPr txBox="1"/>
            <p:nvPr/>
          </p:nvSpPr>
          <p:spPr>
            <a:xfrm>
              <a:off x="1048282" y="5237143"/>
              <a:ext cx="2833502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pt-BR" b="1" dirty="0">
                  <a:solidFill>
                    <a:schemeClr val="bg1">
                      <a:lumMod val="85000"/>
                    </a:schemeClr>
                  </a:solidFill>
                </a:rPr>
                <a:t>Título aqui</a:t>
              </a:r>
            </a:p>
            <a:p>
              <a:pPr algn="ctr">
                <a:spcAft>
                  <a:spcPts val="600"/>
                </a:spcAft>
              </a:pP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Lorem ipsum dolor sit amet, consectetuer adipiscing elit. Maecenas </a:t>
              </a:r>
              <a:r>
                <a:rPr lang="pt-BR" sz="1400" dirty="0" err="1">
                  <a:solidFill>
                    <a:schemeClr val="bg1">
                      <a:lumMod val="85000"/>
                    </a:schemeClr>
                  </a:solidFill>
                </a:rPr>
                <a:t>porttitor</a:t>
              </a: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 conguê.</a:t>
              </a:r>
            </a:p>
          </p:txBody>
        </p:sp>
        <p:pic>
          <p:nvPicPr>
            <p:cNvPr id="38" name="Gráfico 37" descr="Disco com preenchimento sólido">
              <a:extLst>
                <a:ext uri="{FF2B5EF4-FFF2-40B4-BE49-F238E27FC236}">
                  <a16:creationId xmlns:a16="http://schemas.microsoft.com/office/drawing/2014/main" id="{E1419D96-4841-40F2-3C0C-F2930BB3D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4821" y="2242185"/>
              <a:ext cx="480424" cy="480424"/>
            </a:xfrm>
            <a:prstGeom prst="rect">
              <a:avLst/>
            </a:prstGeom>
          </p:spPr>
        </p:pic>
        <p:pic>
          <p:nvPicPr>
            <p:cNvPr id="40" name="Gráfico 39" descr="Selfie com preenchimento sólido">
              <a:extLst>
                <a:ext uri="{FF2B5EF4-FFF2-40B4-BE49-F238E27FC236}">
                  <a16:creationId xmlns:a16="http://schemas.microsoft.com/office/drawing/2014/main" id="{A5AC6E63-C4BB-B2F0-1CAC-DBC1C9D55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86755" y="2242185"/>
              <a:ext cx="480424" cy="480424"/>
            </a:xfrm>
            <a:prstGeom prst="rect">
              <a:avLst/>
            </a:prstGeom>
          </p:spPr>
        </p:pic>
        <p:pic>
          <p:nvPicPr>
            <p:cNvPr id="42" name="Gráfico 41" descr="Vlog com preenchimento sólido">
              <a:extLst>
                <a:ext uri="{FF2B5EF4-FFF2-40B4-BE49-F238E27FC236}">
                  <a16:creationId xmlns:a16="http://schemas.microsoft.com/office/drawing/2014/main" id="{FD2A4D9A-9DD6-8091-A557-1F6F20DC4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55788" y="2242185"/>
              <a:ext cx="480424" cy="480424"/>
            </a:xfrm>
            <a:prstGeom prst="rect">
              <a:avLst/>
            </a:prstGeom>
          </p:spPr>
        </p:pic>
        <p:pic>
          <p:nvPicPr>
            <p:cNvPr id="44" name="Gráfico 43" descr="Energia renovável com preenchimento sólido">
              <a:extLst>
                <a:ext uri="{FF2B5EF4-FFF2-40B4-BE49-F238E27FC236}">
                  <a16:creationId xmlns:a16="http://schemas.microsoft.com/office/drawing/2014/main" id="{7AC3B09F-2A96-9419-7A6B-02157A027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24821" y="4509422"/>
              <a:ext cx="480424" cy="480424"/>
            </a:xfrm>
            <a:prstGeom prst="rect">
              <a:avLst/>
            </a:prstGeom>
          </p:spPr>
        </p:pic>
        <p:pic>
          <p:nvPicPr>
            <p:cNvPr id="46" name="Gráfico 45" descr="Check-In com preenchimento sólido">
              <a:extLst>
                <a:ext uri="{FF2B5EF4-FFF2-40B4-BE49-F238E27FC236}">
                  <a16:creationId xmlns:a16="http://schemas.microsoft.com/office/drawing/2014/main" id="{6BE6B001-C2B6-E55C-18FB-EAF0D7433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6755" y="4509422"/>
              <a:ext cx="480424" cy="480424"/>
            </a:xfrm>
            <a:prstGeom prst="rect">
              <a:avLst/>
            </a:prstGeom>
          </p:spPr>
        </p:pic>
        <p:pic>
          <p:nvPicPr>
            <p:cNvPr id="48" name="Gráfico 47" descr="Design em camadas com preenchimento sólido">
              <a:extLst>
                <a:ext uri="{FF2B5EF4-FFF2-40B4-BE49-F238E27FC236}">
                  <a16:creationId xmlns:a16="http://schemas.microsoft.com/office/drawing/2014/main" id="{3072A8FE-048E-3646-2EE8-FCEA4A7CA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855788" y="4509422"/>
              <a:ext cx="480424" cy="48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77490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56FD244B-2FA1-4AC4-2EDE-F728B4BFD6B0}"/>
              </a:ext>
            </a:extLst>
          </p:cNvPr>
          <p:cNvGrpSpPr/>
          <p:nvPr/>
        </p:nvGrpSpPr>
        <p:grpSpPr>
          <a:xfrm>
            <a:off x="416415" y="4019007"/>
            <a:ext cx="2438400" cy="2439353"/>
            <a:chOff x="988223" y="2803650"/>
            <a:chExt cx="2438400" cy="2439353"/>
          </a:xfrm>
          <a:solidFill>
            <a:schemeClr val="accent5">
              <a:alpha val="10000"/>
            </a:schemeClr>
          </a:solidFill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0CCDD4CF-A486-E108-91E5-09F35BEEEBD5}"/>
                </a:ext>
              </a:extLst>
            </p:cNvPr>
            <p:cNvSpPr/>
            <p:nvPr/>
          </p:nvSpPr>
          <p:spPr>
            <a:xfrm>
              <a:off x="988223" y="2804699"/>
              <a:ext cx="1217294" cy="2438208"/>
            </a:xfrm>
            <a:custGeom>
              <a:avLst/>
              <a:gdLst>
                <a:gd name="connsiteX0" fmla="*/ 1217294 w 1217294"/>
                <a:gd name="connsiteY0" fmla="*/ 0 h 2438208"/>
                <a:gd name="connsiteX1" fmla="*/ 1217294 w 1217294"/>
                <a:gd name="connsiteY1" fmla="*/ 520500 h 2438208"/>
                <a:gd name="connsiteX2" fmla="*/ 1078367 w 1217294"/>
                <a:gd name="connsiteY2" fmla="*/ 534505 h 2438208"/>
                <a:gd name="connsiteX3" fmla="*/ 520403 w 1217294"/>
                <a:gd name="connsiteY3" fmla="*/ 1219104 h 2438208"/>
                <a:gd name="connsiteX4" fmla="*/ 1078367 w 1217294"/>
                <a:gd name="connsiteY4" fmla="*/ 1903703 h 2438208"/>
                <a:gd name="connsiteX5" fmla="*/ 1217294 w 1217294"/>
                <a:gd name="connsiteY5" fmla="*/ 1917708 h 2438208"/>
                <a:gd name="connsiteX6" fmla="*/ 1217294 w 1217294"/>
                <a:gd name="connsiteY6" fmla="*/ 2438208 h 2438208"/>
                <a:gd name="connsiteX7" fmla="*/ 1094544 w 1217294"/>
                <a:gd name="connsiteY7" fmla="*/ 2432009 h 2438208"/>
                <a:gd name="connsiteX8" fmla="*/ 0 w 1217294"/>
                <a:gd name="connsiteY8" fmla="*/ 1219104 h 2438208"/>
                <a:gd name="connsiteX9" fmla="*/ 1094544 w 1217294"/>
                <a:gd name="connsiteY9" fmla="*/ 6199 h 2438208"/>
                <a:gd name="connsiteX10" fmla="*/ 1217294 w 1217294"/>
                <a:gd name="connsiteY10" fmla="*/ 0 h 2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94" h="2438208">
                  <a:moveTo>
                    <a:pt x="1217294" y="0"/>
                  </a:moveTo>
                  <a:lnTo>
                    <a:pt x="1217294" y="520500"/>
                  </a:lnTo>
                  <a:lnTo>
                    <a:pt x="1078367" y="534505"/>
                  </a:lnTo>
                  <a:cubicBezTo>
                    <a:pt x="759938" y="599665"/>
                    <a:pt x="520403" y="881412"/>
                    <a:pt x="520403" y="1219104"/>
                  </a:cubicBezTo>
                  <a:cubicBezTo>
                    <a:pt x="520403" y="1556796"/>
                    <a:pt x="759938" y="1838543"/>
                    <a:pt x="1078367" y="1903703"/>
                  </a:cubicBezTo>
                  <a:lnTo>
                    <a:pt x="1217294" y="1917708"/>
                  </a:lnTo>
                  <a:lnTo>
                    <a:pt x="1217294" y="2438208"/>
                  </a:lnTo>
                  <a:lnTo>
                    <a:pt x="1094544" y="2432009"/>
                  </a:lnTo>
                  <a:cubicBezTo>
                    <a:pt x="479754" y="2369574"/>
                    <a:pt x="0" y="1850366"/>
                    <a:pt x="0" y="1219104"/>
                  </a:cubicBezTo>
                  <a:cubicBezTo>
                    <a:pt x="0" y="587842"/>
                    <a:pt x="479754" y="68634"/>
                    <a:pt x="1094544" y="6199"/>
                  </a:cubicBezTo>
                  <a:lnTo>
                    <a:pt x="12172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BC6DC930-29F6-F20B-9EA9-C6D0BA3B8C1B}"/>
                </a:ext>
              </a:extLst>
            </p:cNvPr>
            <p:cNvSpPr/>
            <p:nvPr/>
          </p:nvSpPr>
          <p:spPr>
            <a:xfrm rot="16200000">
              <a:off x="2205517" y="2804603"/>
              <a:ext cx="1221106" cy="1219200"/>
            </a:xfrm>
            <a:custGeom>
              <a:avLst/>
              <a:gdLst>
                <a:gd name="connsiteX0" fmla="*/ 1906 w 1221106"/>
                <a:gd name="connsiteY0" fmla="*/ 0 h 1219200"/>
                <a:gd name="connsiteX1" fmla="*/ 1221106 w 1221106"/>
                <a:gd name="connsiteY1" fmla="*/ 1219200 h 1219200"/>
                <a:gd name="connsiteX2" fmla="*/ 700701 w 1221106"/>
                <a:gd name="connsiteY2" fmla="*/ 1219200 h 1219200"/>
                <a:gd name="connsiteX3" fmla="*/ 1905 w 1221106"/>
                <a:gd name="connsiteY3" fmla="*/ 520404 h 1219200"/>
                <a:gd name="connsiteX4" fmla="*/ 0 w 1221106"/>
                <a:gd name="connsiteY4" fmla="*/ 520596 h 1219200"/>
                <a:gd name="connsiteX5" fmla="*/ 0 w 1221106"/>
                <a:gd name="connsiteY5" fmla="*/ 96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106" h="1219200">
                  <a:moveTo>
                    <a:pt x="1906" y="0"/>
                  </a:moveTo>
                  <a:cubicBezTo>
                    <a:pt x="675252" y="0"/>
                    <a:pt x="1221106" y="545854"/>
                    <a:pt x="1221106" y="1219200"/>
                  </a:cubicBezTo>
                  <a:lnTo>
                    <a:pt x="700701" y="1219200"/>
                  </a:lnTo>
                  <a:cubicBezTo>
                    <a:pt x="700701" y="833266"/>
                    <a:pt x="387839" y="520404"/>
                    <a:pt x="1905" y="520404"/>
                  </a:cubicBezTo>
                  <a:lnTo>
                    <a:pt x="0" y="5205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BEB57967-7973-B23D-CA99-81E44C5F7C79}"/>
                </a:ext>
              </a:extLst>
            </p:cNvPr>
            <p:cNvSpPr/>
            <p:nvPr/>
          </p:nvSpPr>
          <p:spPr>
            <a:xfrm>
              <a:off x="2205517" y="4023803"/>
              <a:ext cx="1221106" cy="1219200"/>
            </a:xfrm>
            <a:custGeom>
              <a:avLst/>
              <a:gdLst>
                <a:gd name="connsiteX0" fmla="*/ 700701 w 1221106"/>
                <a:gd name="connsiteY0" fmla="*/ 0 h 1219200"/>
                <a:gd name="connsiteX1" fmla="*/ 1221106 w 1221106"/>
                <a:gd name="connsiteY1" fmla="*/ 0 h 1219200"/>
                <a:gd name="connsiteX2" fmla="*/ 1906 w 1221106"/>
                <a:gd name="connsiteY2" fmla="*/ 1219200 h 1219200"/>
                <a:gd name="connsiteX3" fmla="*/ 0 w 1221106"/>
                <a:gd name="connsiteY3" fmla="*/ 1219104 h 1219200"/>
                <a:gd name="connsiteX4" fmla="*/ 0 w 1221106"/>
                <a:gd name="connsiteY4" fmla="*/ 698604 h 1219200"/>
                <a:gd name="connsiteX5" fmla="*/ 1905 w 1221106"/>
                <a:gd name="connsiteY5" fmla="*/ 698796 h 1219200"/>
                <a:gd name="connsiteX6" fmla="*/ 700701 w 1221106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6" h="1219200">
                  <a:moveTo>
                    <a:pt x="700701" y="0"/>
                  </a:moveTo>
                  <a:lnTo>
                    <a:pt x="1221106" y="0"/>
                  </a:lnTo>
                  <a:cubicBezTo>
                    <a:pt x="1221106" y="673346"/>
                    <a:pt x="675252" y="1219200"/>
                    <a:pt x="1906" y="1219200"/>
                  </a:cubicBezTo>
                  <a:lnTo>
                    <a:pt x="0" y="1219104"/>
                  </a:lnTo>
                  <a:lnTo>
                    <a:pt x="0" y="698604"/>
                  </a:lnTo>
                  <a:lnTo>
                    <a:pt x="1905" y="698796"/>
                  </a:lnTo>
                  <a:cubicBezTo>
                    <a:pt x="387839" y="698796"/>
                    <a:pt x="700701" y="385934"/>
                    <a:pt x="700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21" name="Imagem 20" descr="Homem ao lado de monitor de computador&#10;&#10;Descrição gerada automaticamente">
            <a:extLst>
              <a:ext uri="{FF2B5EF4-FFF2-40B4-BE49-F238E27FC236}">
                <a16:creationId xmlns:a16="http://schemas.microsoft.com/office/drawing/2014/main" id="{C924DC16-A80F-B809-63C6-A79DF7A22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28" r="15185"/>
          <a:stretch/>
        </p:blipFill>
        <p:spPr>
          <a:xfrm>
            <a:off x="4467828" y="0"/>
            <a:ext cx="7724172" cy="6858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701A5DAD-69C5-018A-62A5-B4B2E5288D4B}"/>
              </a:ext>
            </a:extLst>
          </p:cNvPr>
          <p:cNvSpPr/>
          <p:nvPr/>
        </p:nvSpPr>
        <p:spPr>
          <a:xfrm rot="5400000">
            <a:off x="2416215" y="2051613"/>
            <a:ext cx="6858000" cy="275477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Homem ao lado de monitor de computador&#10;&#10;Descrição gerada automaticamente">
            <a:extLst>
              <a:ext uri="{FF2B5EF4-FFF2-40B4-BE49-F238E27FC236}">
                <a16:creationId xmlns:a16="http://schemas.microsoft.com/office/drawing/2014/main" id="{6E58D564-EA22-3A99-27E4-E7301FF3A2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73" t="7703" r="24530" b="7703"/>
          <a:stretch/>
        </p:blipFill>
        <p:spPr>
          <a:xfrm>
            <a:off x="5439735" y="289883"/>
            <a:ext cx="6502854" cy="650285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49A171-E28C-C4F1-9F85-FF4C88E0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Nossos serviços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71E483-6C65-5784-E83A-E3A99F9EB404}"/>
              </a:ext>
            </a:extLst>
          </p:cNvPr>
          <p:cNvSpPr txBox="1"/>
          <p:nvPr/>
        </p:nvSpPr>
        <p:spPr>
          <a:xfrm>
            <a:off x="838200" y="528250"/>
            <a:ext cx="914033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</a:rPr>
              <a:t>SERVIÇOS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9D81985-AAEE-B5FC-72C5-03FFD306D9D7}"/>
              </a:ext>
            </a:extLst>
          </p:cNvPr>
          <p:cNvSpPr txBox="1"/>
          <p:nvPr/>
        </p:nvSpPr>
        <p:spPr>
          <a:xfrm>
            <a:off x="838200" y="1690688"/>
            <a:ext cx="525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porttitor congue massa. Fusce posuere, magna sed pulvinar ultricies, purus lectus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malesuada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libero.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9771A02-6685-764D-39D8-46C65BFDEE08}"/>
              </a:ext>
            </a:extLst>
          </p:cNvPr>
          <p:cNvGrpSpPr/>
          <p:nvPr/>
        </p:nvGrpSpPr>
        <p:grpSpPr>
          <a:xfrm>
            <a:off x="838200" y="3523134"/>
            <a:ext cx="4977674" cy="633907"/>
            <a:chOff x="838200" y="3395796"/>
            <a:chExt cx="4977674" cy="633907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FCC0419-D5D8-D27D-0749-D2F4D10E20E2}"/>
                </a:ext>
              </a:extLst>
            </p:cNvPr>
            <p:cNvSpPr/>
            <p:nvPr/>
          </p:nvSpPr>
          <p:spPr>
            <a:xfrm>
              <a:off x="838200" y="3395796"/>
              <a:ext cx="4665254" cy="633907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CD4AD75-0DE6-CEA3-DC6F-A78681B9D80B}"/>
                </a:ext>
              </a:extLst>
            </p:cNvPr>
            <p:cNvSpPr/>
            <p:nvPr/>
          </p:nvSpPr>
          <p:spPr>
            <a:xfrm>
              <a:off x="5181967" y="3395796"/>
              <a:ext cx="633907" cy="633907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D56456BE-006A-8775-8596-6139D63C078B}"/>
                </a:ext>
              </a:extLst>
            </p:cNvPr>
            <p:cNvSpPr txBox="1"/>
            <p:nvPr/>
          </p:nvSpPr>
          <p:spPr>
            <a:xfrm>
              <a:off x="874304" y="3420363"/>
              <a:ext cx="530915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Barlow Semi Condensed ExLight" panose="00000306000000000000" pitchFamily="2" charset="0"/>
                </a:rPr>
                <a:t>01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F87B627-3944-BDCD-79D8-9367BEB4CA76}"/>
                </a:ext>
              </a:extLst>
            </p:cNvPr>
            <p:cNvSpPr txBox="1"/>
            <p:nvPr/>
          </p:nvSpPr>
          <p:spPr>
            <a:xfrm>
              <a:off x="1405219" y="3451139"/>
              <a:ext cx="372485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</a:rPr>
                <a:t>Título aqui</a:t>
              </a:r>
            </a:p>
            <a:p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</a:t>
              </a:r>
              <a:r>
                <a:rPr lang="pt-BR" sz="1400" dirty="0" err="1">
                  <a:solidFill>
                    <a:schemeClr val="bg1"/>
                  </a:solidFill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sit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amet</a:t>
              </a:r>
              <a:r>
                <a:rPr lang="pt-BR" sz="1400" dirty="0">
                  <a:solidFill>
                    <a:schemeClr val="bg1"/>
                  </a:solidFill>
                </a:rPr>
                <a:t>.</a:t>
              </a:r>
            </a:p>
          </p:txBody>
        </p:sp>
        <p:pic>
          <p:nvPicPr>
            <p:cNvPr id="18" name="Gráfico 17" descr="Escudo com marca de verificação com preenchimento sólido">
              <a:extLst>
                <a:ext uri="{FF2B5EF4-FFF2-40B4-BE49-F238E27FC236}">
                  <a16:creationId xmlns:a16="http://schemas.microsoft.com/office/drawing/2014/main" id="{DB8481F4-8F1F-9E5C-204B-2AEF4C92E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63789" y="3477620"/>
              <a:ext cx="470262" cy="470260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E10E1EC-F2A9-E7EB-D4D3-FB1F9B4ACEBA}"/>
              </a:ext>
            </a:extLst>
          </p:cNvPr>
          <p:cNvGrpSpPr/>
          <p:nvPr/>
        </p:nvGrpSpPr>
        <p:grpSpPr>
          <a:xfrm>
            <a:off x="838200" y="4605253"/>
            <a:ext cx="4977674" cy="633907"/>
            <a:chOff x="838200" y="4283740"/>
            <a:chExt cx="4977674" cy="633907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156F04C-CFAB-0584-F826-63904F9B81F4}"/>
                </a:ext>
              </a:extLst>
            </p:cNvPr>
            <p:cNvSpPr/>
            <p:nvPr/>
          </p:nvSpPr>
          <p:spPr>
            <a:xfrm>
              <a:off x="838200" y="4283740"/>
              <a:ext cx="4665254" cy="633907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9D1A06D-95EE-9CDC-00BE-102452B5229C}"/>
                </a:ext>
              </a:extLst>
            </p:cNvPr>
            <p:cNvSpPr/>
            <p:nvPr/>
          </p:nvSpPr>
          <p:spPr>
            <a:xfrm>
              <a:off x="5181967" y="4283740"/>
              <a:ext cx="633907" cy="633907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9FDBBAC0-0FB9-465F-BFDB-66A7D2C8A66B}"/>
                </a:ext>
              </a:extLst>
            </p:cNvPr>
            <p:cNvSpPr txBox="1"/>
            <p:nvPr/>
          </p:nvSpPr>
          <p:spPr>
            <a:xfrm>
              <a:off x="874304" y="4308307"/>
              <a:ext cx="575799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Barlow Semi Condensed ExLight" panose="00000306000000000000" pitchFamily="2" charset="0"/>
                </a:rPr>
                <a:t>02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7DD767E-F02D-1157-E220-EF3248E16F40}"/>
                </a:ext>
              </a:extLst>
            </p:cNvPr>
            <p:cNvSpPr txBox="1"/>
            <p:nvPr/>
          </p:nvSpPr>
          <p:spPr>
            <a:xfrm>
              <a:off x="1405219" y="4339083"/>
              <a:ext cx="372485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</a:rPr>
                <a:t>Título aqui</a:t>
              </a:r>
            </a:p>
            <a:p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</a:t>
              </a:r>
              <a:r>
                <a:rPr lang="pt-BR" sz="1400" dirty="0" err="1">
                  <a:solidFill>
                    <a:schemeClr val="bg1"/>
                  </a:solidFill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sit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amet</a:t>
              </a:r>
              <a:r>
                <a:rPr lang="pt-BR" sz="1400" dirty="0">
                  <a:solidFill>
                    <a:schemeClr val="bg1"/>
                  </a:solidFill>
                </a:rPr>
                <a:t>.</a:t>
              </a:r>
            </a:p>
          </p:txBody>
        </p:sp>
        <p:pic>
          <p:nvPicPr>
            <p:cNvPr id="19" name="Gráfico 18" descr="Escudo com marca de verificação com preenchimento sólido">
              <a:extLst>
                <a:ext uri="{FF2B5EF4-FFF2-40B4-BE49-F238E27FC236}">
                  <a16:creationId xmlns:a16="http://schemas.microsoft.com/office/drawing/2014/main" id="{850F2285-5F49-6625-266E-A3A83FDE1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63789" y="4365563"/>
              <a:ext cx="470262" cy="470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97069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3696A73-DA6A-997C-8C22-B1BAEF8C46AD}"/>
              </a:ext>
            </a:extLst>
          </p:cNvPr>
          <p:cNvGrpSpPr/>
          <p:nvPr/>
        </p:nvGrpSpPr>
        <p:grpSpPr>
          <a:xfrm>
            <a:off x="416415" y="439484"/>
            <a:ext cx="2438400" cy="2439353"/>
            <a:chOff x="988223" y="2803650"/>
            <a:chExt cx="2438400" cy="2439353"/>
          </a:xfrm>
          <a:solidFill>
            <a:schemeClr val="accent5">
              <a:alpha val="10000"/>
            </a:schemeClr>
          </a:solidFill>
        </p:grpSpPr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10DA7F37-A98A-5061-3364-17A22EDDA835}"/>
                </a:ext>
              </a:extLst>
            </p:cNvPr>
            <p:cNvSpPr/>
            <p:nvPr/>
          </p:nvSpPr>
          <p:spPr>
            <a:xfrm>
              <a:off x="988223" y="2804699"/>
              <a:ext cx="1217294" cy="2438208"/>
            </a:xfrm>
            <a:custGeom>
              <a:avLst/>
              <a:gdLst>
                <a:gd name="connsiteX0" fmla="*/ 1217294 w 1217294"/>
                <a:gd name="connsiteY0" fmla="*/ 0 h 2438208"/>
                <a:gd name="connsiteX1" fmla="*/ 1217294 w 1217294"/>
                <a:gd name="connsiteY1" fmla="*/ 520500 h 2438208"/>
                <a:gd name="connsiteX2" fmla="*/ 1078367 w 1217294"/>
                <a:gd name="connsiteY2" fmla="*/ 534505 h 2438208"/>
                <a:gd name="connsiteX3" fmla="*/ 520403 w 1217294"/>
                <a:gd name="connsiteY3" fmla="*/ 1219104 h 2438208"/>
                <a:gd name="connsiteX4" fmla="*/ 1078367 w 1217294"/>
                <a:gd name="connsiteY4" fmla="*/ 1903703 h 2438208"/>
                <a:gd name="connsiteX5" fmla="*/ 1217294 w 1217294"/>
                <a:gd name="connsiteY5" fmla="*/ 1917708 h 2438208"/>
                <a:gd name="connsiteX6" fmla="*/ 1217294 w 1217294"/>
                <a:gd name="connsiteY6" fmla="*/ 2438208 h 2438208"/>
                <a:gd name="connsiteX7" fmla="*/ 1094544 w 1217294"/>
                <a:gd name="connsiteY7" fmla="*/ 2432009 h 2438208"/>
                <a:gd name="connsiteX8" fmla="*/ 0 w 1217294"/>
                <a:gd name="connsiteY8" fmla="*/ 1219104 h 2438208"/>
                <a:gd name="connsiteX9" fmla="*/ 1094544 w 1217294"/>
                <a:gd name="connsiteY9" fmla="*/ 6199 h 2438208"/>
                <a:gd name="connsiteX10" fmla="*/ 1217294 w 1217294"/>
                <a:gd name="connsiteY10" fmla="*/ 0 h 2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94" h="2438208">
                  <a:moveTo>
                    <a:pt x="1217294" y="0"/>
                  </a:moveTo>
                  <a:lnTo>
                    <a:pt x="1217294" y="520500"/>
                  </a:lnTo>
                  <a:lnTo>
                    <a:pt x="1078367" y="534505"/>
                  </a:lnTo>
                  <a:cubicBezTo>
                    <a:pt x="759938" y="599665"/>
                    <a:pt x="520403" y="881412"/>
                    <a:pt x="520403" y="1219104"/>
                  </a:cubicBezTo>
                  <a:cubicBezTo>
                    <a:pt x="520403" y="1556796"/>
                    <a:pt x="759938" y="1838543"/>
                    <a:pt x="1078367" y="1903703"/>
                  </a:cubicBezTo>
                  <a:lnTo>
                    <a:pt x="1217294" y="1917708"/>
                  </a:lnTo>
                  <a:lnTo>
                    <a:pt x="1217294" y="2438208"/>
                  </a:lnTo>
                  <a:lnTo>
                    <a:pt x="1094544" y="2432009"/>
                  </a:lnTo>
                  <a:cubicBezTo>
                    <a:pt x="479754" y="2369574"/>
                    <a:pt x="0" y="1850366"/>
                    <a:pt x="0" y="1219104"/>
                  </a:cubicBezTo>
                  <a:cubicBezTo>
                    <a:pt x="0" y="587842"/>
                    <a:pt x="479754" y="68634"/>
                    <a:pt x="1094544" y="6199"/>
                  </a:cubicBezTo>
                  <a:lnTo>
                    <a:pt x="12172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87E6C552-9786-2685-0B53-FA40A2984D3D}"/>
                </a:ext>
              </a:extLst>
            </p:cNvPr>
            <p:cNvSpPr/>
            <p:nvPr/>
          </p:nvSpPr>
          <p:spPr>
            <a:xfrm rot="16200000">
              <a:off x="2205517" y="2804603"/>
              <a:ext cx="1221106" cy="1219200"/>
            </a:xfrm>
            <a:custGeom>
              <a:avLst/>
              <a:gdLst>
                <a:gd name="connsiteX0" fmla="*/ 1906 w 1221106"/>
                <a:gd name="connsiteY0" fmla="*/ 0 h 1219200"/>
                <a:gd name="connsiteX1" fmla="*/ 1221106 w 1221106"/>
                <a:gd name="connsiteY1" fmla="*/ 1219200 h 1219200"/>
                <a:gd name="connsiteX2" fmla="*/ 700701 w 1221106"/>
                <a:gd name="connsiteY2" fmla="*/ 1219200 h 1219200"/>
                <a:gd name="connsiteX3" fmla="*/ 1905 w 1221106"/>
                <a:gd name="connsiteY3" fmla="*/ 520404 h 1219200"/>
                <a:gd name="connsiteX4" fmla="*/ 0 w 1221106"/>
                <a:gd name="connsiteY4" fmla="*/ 520596 h 1219200"/>
                <a:gd name="connsiteX5" fmla="*/ 0 w 1221106"/>
                <a:gd name="connsiteY5" fmla="*/ 96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106" h="1219200">
                  <a:moveTo>
                    <a:pt x="1906" y="0"/>
                  </a:moveTo>
                  <a:cubicBezTo>
                    <a:pt x="675252" y="0"/>
                    <a:pt x="1221106" y="545854"/>
                    <a:pt x="1221106" y="1219200"/>
                  </a:cubicBezTo>
                  <a:lnTo>
                    <a:pt x="700701" y="1219200"/>
                  </a:lnTo>
                  <a:cubicBezTo>
                    <a:pt x="700701" y="833266"/>
                    <a:pt x="387839" y="520404"/>
                    <a:pt x="1905" y="520404"/>
                  </a:cubicBezTo>
                  <a:lnTo>
                    <a:pt x="0" y="5205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7ABE74B0-BB2C-3183-FDD8-A8964E6273C5}"/>
                </a:ext>
              </a:extLst>
            </p:cNvPr>
            <p:cNvSpPr/>
            <p:nvPr/>
          </p:nvSpPr>
          <p:spPr>
            <a:xfrm>
              <a:off x="2205517" y="4023803"/>
              <a:ext cx="1221106" cy="1219200"/>
            </a:xfrm>
            <a:custGeom>
              <a:avLst/>
              <a:gdLst>
                <a:gd name="connsiteX0" fmla="*/ 700701 w 1221106"/>
                <a:gd name="connsiteY0" fmla="*/ 0 h 1219200"/>
                <a:gd name="connsiteX1" fmla="*/ 1221106 w 1221106"/>
                <a:gd name="connsiteY1" fmla="*/ 0 h 1219200"/>
                <a:gd name="connsiteX2" fmla="*/ 1906 w 1221106"/>
                <a:gd name="connsiteY2" fmla="*/ 1219200 h 1219200"/>
                <a:gd name="connsiteX3" fmla="*/ 0 w 1221106"/>
                <a:gd name="connsiteY3" fmla="*/ 1219104 h 1219200"/>
                <a:gd name="connsiteX4" fmla="*/ 0 w 1221106"/>
                <a:gd name="connsiteY4" fmla="*/ 698604 h 1219200"/>
                <a:gd name="connsiteX5" fmla="*/ 1905 w 1221106"/>
                <a:gd name="connsiteY5" fmla="*/ 698796 h 1219200"/>
                <a:gd name="connsiteX6" fmla="*/ 700701 w 1221106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6" h="1219200">
                  <a:moveTo>
                    <a:pt x="700701" y="0"/>
                  </a:moveTo>
                  <a:lnTo>
                    <a:pt x="1221106" y="0"/>
                  </a:lnTo>
                  <a:cubicBezTo>
                    <a:pt x="1221106" y="673346"/>
                    <a:pt x="675252" y="1219200"/>
                    <a:pt x="1906" y="1219200"/>
                  </a:cubicBezTo>
                  <a:lnTo>
                    <a:pt x="0" y="1219104"/>
                  </a:lnTo>
                  <a:lnTo>
                    <a:pt x="0" y="698604"/>
                  </a:lnTo>
                  <a:lnTo>
                    <a:pt x="1905" y="698796"/>
                  </a:lnTo>
                  <a:cubicBezTo>
                    <a:pt x="387839" y="698796"/>
                    <a:pt x="700701" y="385934"/>
                    <a:pt x="700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B7224DA7-7F54-BC71-9452-497B2CAF50F9}"/>
              </a:ext>
            </a:extLst>
          </p:cNvPr>
          <p:cNvSpPr/>
          <p:nvPr/>
        </p:nvSpPr>
        <p:spPr>
          <a:xfrm>
            <a:off x="7326775" y="-1"/>
            <a:ext cx="4865225" cy="4664597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 l="-6625" r="-370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49469DE-18A3-9618-4A76-370FD9098BEB}"/>
              </a:ext>
            </a:extLst>
          </p:cNvPr>
          <p:cNvSpPr/>
          <p:nvPr/>
        </p:nvSpPr>
        <p:spPr>
          <a:xfrm>
            <a:off x="7164728" y="-173621"/>
            <a:ext cx="4865225" cy="4664597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56C7AE-741D-2DBD-6826-1E58A96A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aqui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702B36-F8C4-1558-F770-31E4962AA202}"/>
              </a:ext>
            </a:extLst>
          </p:cNvPr>
          <p:cNvSpPr txBox="1"/>
          <p:nvPr/>
        </p:nvSpPr>
        <p:spPr>
          <a:xfrm>
            <a:off x="838200" y="528250"/>
            <a:ext cx="1050288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</a:rPr>
              <a:t>SERVIÇO 01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69E878-2920-BCBA-9BBF-3FB3EB1BAE84}"/>
              </a:ext>
            </a:extLst>
          </p:cNvPr>
          <p:cNvSpPr txBox="1"/>
          <p:nvPr/>
        </p:nvSpPr>
        <p:spPr>
          <a:xfrm>
            <a:off x="838200" y="1690688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Nunc viverra imperdiet enim. Fusce est. Vivamus a </a:t>
            </a:r>
            <a:r>
              <a:rPr lang="pt-BR" sz="1400" b="1" dirty="0" err="1">
                <a:solidFill>
                  <a:schemeClr val="bg1">
                    <a:lumMod val="85000"/>
                  </a:schemeClr>
                </a:solidFill>
              </a:rPr>
              <a:t>tellus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F4425DB-B2FD-8217-2985-00C2803F648E}"/>
              </a:ext>
            </a:extLst>
          </p:cNvPr>
          <p:cNvSpPr/>
          <p:nvPr/>
        </p:nvSpPr>
        <p:spPr>
          <a:xfrm>
            <a:off x="0" y="3782318"/>
            <a:ext cx="6771190" cy="3075682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 l="-10256" t="-38576" b="-235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61590F3-8EA6-1386-84B9-D89F57973F79}"/>
              </a:ext>
            </a:extLst>
          </p:cNvPr>
          <p:cNvGrpSpPr/>
          <p:nvPr/>
        </p:nvGrpSpPr>
        <p:grpSpPr>
          <a:xfrm>
            <a:off x="7801337" y="805249"/>
            <a:ext cx="3927676" cy="5283035"/>
            <a:chOff x="7801337" y="805249"/>
            <a:chExt cx="3927676" cy="5283035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98B5CE4-386B-F363-8BDB-043D6D0C4B6E}"/>
                </a:ext>
              </a:extLst>
            </p:cNvPr>
            <p:cNvSpPr/>
            <p:nvPr/>
          </p:nvSpPr>
          <p:spPr>
            <a:xfrm>
              <a:off x="7801337" y="805249"/>
              <a:ext cx="3927676" cy="52830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6AADEC42-944F-D824-52B1-39201E2A7F45}"/>
                </a:ext>
              </a:extLst>
            </p:cNvPr>
            <p:cNvGrpSpPr/>
            <p:nvPr/>
          </p:nvGrpSpPr>
          <p:grpSpPr>
            <a:xfrm>
              <a:off x="8190099" y="977419"/>
              <a:ext cx="3150152" cy="2291274"/>
              <a:chOff x="8175469" y="851549"/>
              <a:chExt cx="3150152" cy="2291274"/>
            </a:xfrm>
          </p:grpSpPr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D520052-D439-695F-0BB2-FFB37D515111}"/>
                  </a:ext>
                </a:extLst>
              </p:cNvPr>
              <p:cNvSpPr txBox="1"/>
              <p:nvPr/>
            </p:nvSpPr>
            <p:spPr>
              <a:xfrm>
                <a:off x="8348424" y="2481103"/>
                <a:ext cx="2833502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pt-BR" b="1" dirty="0">
                    <a:solidFill>
                      <a:schemeClr val="bg1"/>
                    </a:solidFill>
                  </a:rPr>
                  <a:t>Título aqui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pt-BR" sz="1400" dirty="0">
                    <a:solidFill>
                      <a:schemeClr val="bg1"/>
                    </a:solidFill>
                  </a:rPr>
                  <a:t>Lorem ipsum dolor </a:t>
                </a:r>
                <a:r>
                  <a:rPr lang="pt-BR" sz="1400" dirty="0" err="1">
                    <a:solidFill>
                      <a:schemeClr val="bg1"/>
                    </a:solidFill>
                  </a:rPr>
                  <a:t>sit</a:t>
                </a:r>
                <a:r>
                  <a:rPr lang="pt-BR" sz="1400" dirty="0">
                    <a:solidFill>
                      <a:schemeClr val="bg1"/>
                    </a:solidFill>
                  </a:rPr>
                  <a:t> </a:t>
                </a:r>
                <a:r>
                  <a:rPr lang="pt-BR" sz="1400" dirty="0" err="1">
                    <a:solidFill>
                      <a:schemeClr val="bg1"/>
                    </a:solidFill>
                  </a:rPr>
                  <a:t>amet</a:t>
                </a:r>
                <a:r>
                  <a:rPr lang="pt-BR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pic>
            <p:nvPicPr>
              <p:cNvPr id="15" name="Gráfico 14" descr="Aviso estrutura de tópicos">
                <a:extLst>
                  <a:ext uri="{FF2B5EF4-FFF2-40B4-BE49-F238E27FC236}">
                    <a16:creationId xmlns:a16="http://schemas.microsoft.com/office/drawing/2014/main" id="{3E5E224C-E8CF-4F23-7F29-937F9241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931522" y="1035990"/>
                <a:ext cx="335796" cy="335796"/>
              </a:xfrm>
              <a:prstGeom prst="rect">
                <a:avLst/>
              </a:prstGeom>
            </p:spPr>
          </p:pic>
          <p:pic>
            <p:nvPicPr>
              <p:cNvPr id="27" name="Gráfico 26" descr="Óculos 3D estrutura de tópicos">
                <a:extLst>
                  <a:ext uri="{FF2B5EF4-FFF2-40B4-BE49-F238E27FC236}">
                    <a16:creationId xmlns:a16="http://schemas.microsoft.com/office/drawing/2014/main" id="{B4CC1D5A-023E-B61E-8FDA-91E1023CA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931522" y="1987333"/>
                <a:ext cx="335796" cy="335796"/>
              </a:xfrm>
              <a:prstGeom prst="rect">
                <a:avLst/>
              </a:prstGeom>
            </p:spPr>
          </p:pic>
          <p:pic>
            <p:nvPicPr>
              <p:cNvPr id="28" name="Gráfico 27" descr="Átomo estrutura de tópicos">
                <a:extLst>
                  <a:ext uri="{FF2B5EF4-FFF2-40B4-BE49-F238E27FC236}">
                    <a16:creationId xmlns:a16="http://schemas.microsoft.com/office/drawing/2014/main" id="{4B2DF391-CA8A-D765-DDF7-12B7DC71B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9931522" y="1511661"/>
                <a:ext cx="335796" cy="335796"/>
              </a:xfrm>
              <a:prstGeom prst="rect">
                <a:avLst/>
              </a:prstGeom>
            </p:spPr>
          </p:pic>
          <p:graphicFrame>
            <p:nvGraphicFramePr>
              <p:cNvPr id="25" name="Gráfico 24">
                <a:extLst>
                  <a:ext uri="{FF2B5EF4-FFF2-40B4-BE49-F238E27FC236}">
                    <a16:creationId xmlns:a16="http://schemas.microsoft.com/office/drawing/2014/main" id="{09511374-53E4-791C-B787-6C40ABB26E9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60150255"/>
                  </p:ext>
                </p:extLst>
              </p:nvPr>
            </p:nvGraphicFramePr>
            <p:xfrm>
              <a:off x="8175469" y="851549"/>
              <a:ext cx="1658424" cy="162955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D8FC58F9-6415-DEE7-CC90-71A106FA061E}"/>
                  </a:ext>
                </a:extLst>
              </p:cNvPr>
              <p:cNvSpPr txBox="1"/>
              <p:nvPr/>
            </p:nvSpPr>
            <p:spPr>
              <a:xfrm>
                <a:off x="10267318" y="1055070"/>
                <a:ext cx="10583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</a:rPr>
                  <a:t>Título aqui</a:t>
                </a:r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88D8E7DE-2431-C045-6685-1CA20CCBFB33}"/>
                  </a:ext>
                </a:extLst>
              </p:cNvPr>
              <p:cNvSpPr txBox="1"/>
              <p:nvPr/>
            </p:nvSpPr>
            <p:spPr>
              <a:xfrm>
                <a:off x="10267318" y="1521582"/>
                <a:ext cx="10583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</a:rPr>
                  <a:t>Título aqui</a:t>
                </a:r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E5753FB-2D76-95BB-813A-5921EDF7985A}"/>
                  </a:ext>
                </a:extLst>
              </p:cNvPr>
              <p:cNvSpPr txBox="1"/>
              <p:nvPr/>
            </p:nvSpPr>
            <p:spPr>
              <a:xfrm>
                <a:off x="10267318" y="1997863"/>
                <a:ext cx="10583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</a:rPr>
                  <a:t>Título aqui</a:t>
                </a:r>
              </a:p>
            </p:txBody>
          </p:sp>
        </p:grp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337960FC-94CB-D63F-C938-0F3595AA0A25}"/>
                </a:ext>
              </a:extLst>
            </p:cNvPr>
            <p:cNvGrpSpPr/>
            <p:nvPr/>
          </p:nvGrpSpPr>
          <p:grpSpPr>
            <a:xfrm>
              <a:off x="8190099" y="3624839"/>
              <a:ext cx="3150152" cy="2291274"/>
              <a:chOff x="8175469" y="3498969"/>
              <a:chExt cx="3150152" cy="2291274"/>
            </a:xfrm>
          </p:grpSpPr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8978935-DB24-BF0C-D475-8F8A9DA168D7}"/>
                  </a:ext>
                </a:extLst>
              </p:cNvPr>
              <p:cNvSpPr txBox="1"/>
              <p:nvPr/>
            </p:nvSpPr>
            <p:spPr>
              <a:xfrm>
                <a:off x="8348424" y="5128523"/>
                <a:ext cx="2833502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pt-BR" b="1" dirty="0">
                    <a:solidFill>
                      <a:schemeClr val="bg1"/>
                    </a:solidFill>
                  </a:rPr>
                  <a:t>Título aqui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pt-BR" sz="1400" dirty="0">
                    <a:solidFill>
                      <a:schemeClr val="bg1"/>
                    </a:solidFill>
                  </a:rPr>
                  <a:t>Lorem ipsum dolor </a:t>
                </a:r>
                <a:r>
                  <a:rPr lang="pt-BR" sz="1400" dirty="0" err="1">
                    <a:solidFill>
                      <a:schemeClr val="bg1"/>
                    </a:solidFill>
                  </a:rPr>
                  <a:t>sit</a:t>
                </a:r>
                <a:r>
                  <a:rPr lang="pt-BR" sz="1400" dirty="0">
                    <a:solidFill>
                      <a:schemeClr val="bg1"/>
                    </a:solidFill>
                  </a:rPr>
                  <a:t> </a:t>
                </a:r>
                <a:r>
                  <a:rPr lang="pt-BR" sz="1400" dirty="0" err="1">
                    <a:solidFill>
                      <a:schemeClr val="bg1"/>
                    </a:solidFill>
                  </a:rPr>
                  <a:t>amet</a:t>
                </a:r>
                <a:r>
                  <a:rPr lang="pt-BR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pic>
            <p:nvPicPr>
              <p:cNvPr id="41" name="Gráfico 40" descr="Aviso estrutura de tópicos">
                <a:extLst>
                  <a:ext uri="{FF2B5EF4-FFF2-40B4-BE49-F238E27FC236}">
                    <a16:creationId xmlns:a16="http://schemas.microsoft.com/office/drawing/2014/main" id="{FBC85FF6-1A12-9277-A31A-6D3BB52A6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931522" y="3683410"/>
                <a:ext cx="335796" cy="335796"/>
              </a:xfrm>
              <a:prstGeom prst="rect">
                <a:avLst/>
              </a:prstGeom>
            </p:spPr>
          </p:pic>
          <p:pic>
            <p:nvPicPr>
              <p:cNvPr id="42" name="Gráfico 41" descr="Óculos 3D estrutura de tópicos">
                <a:extLst>
                  <a:ext uri="{FF2B5EF4-FFF2-40B4-BE49-F238E27FC236}">
                    <a16:creationId xmlns:a16="http://schemas.microsoft.com/office/drawing/2014/main" id="{082C3BE5-BD99-8B56-7831-CFB786FC6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9931522" y="4634753"/>
                <a:ext cx="335796" cy="335796"/>
              </a:xfrm>
              <a:prstGeom prst="rect">
                <a:avLst/>
              </a:prstGeom>
            </p:spPr>
          </p:pic>
          <p:pic>
            <p:nvPicPr>
              <p:cNvPr id="43" name="Gráfico 42" descr="Átomo estrutura de tópicos">
                <a:extLst>
                  <a:ext uri="{FF2B5EF4-FFF2-40B4-BE49-F238E27FC236}">
                    <a16:creationId xmlns:a16="http://schemas.microsoft.com/office/drawing/2014/main" id="{4BAFD663-E8E0-BA42-9D77-C4B1C059B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9931522" y="4159081"/>
                <a:ext cx="335796" cy="335796"/>
              </a:xfrm>
              <a:prstGeom prst="rect">
                <a:avLst/>
              </a:prstGeom>
            </p:spPr>
          </p:pic>
          <p:graphicFrame>
            <p:nvGraphicFramePr>
              <p:cNvPr id="44" name="Gráfico 43">
                <a:extLst>
                  <a:ext uri="{FF2B5EF4-FFF2-40B4-BE49-F238E27FC236}">
                    <a16:creationId xmlns:a16="http://schemas.microsoft.com/office/drawing/2014/main" id="{592A0A53-2B30-2D82-E404-50E1C5EA608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79096589"/>
                  </p:ext>
                </p:extLst>
              </p:nvPr>
            </p:nvGraphicFramePr>
            <p:xfrm>
              <a:off x="8175469" y="3498969"/>
              <a:ext cx="1658424" cy="162955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1E8E55A9-49D6-2744-4427-056AD1D5520E}"/>
                  </a:ext>
                </a:extLst>
              </p:cNvPr>
              <p:cNvSpPr txBox="1"/>
              <p:nvPr/>
            </p:nvSpPr>
            <p:spPr>
              <a:xfrm>
                <a:off x="10267318" y="3702490"/>
                <a:ext cx="10583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</a:rPr>
                  <a:t>Título aqui</a:t>
                </a:r>
              </a:p>
            </p:txBody>
          </p: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CADE63A1-2A87-3380-FF1A-243431B5563F}"/>
                  </a:ext>
                </a:extLst>
              </p:cNvPr>
              <p:cNvSpPr txBox="1"/>
              <p:nvPr/>
            </p:nvSpPr>
            <p:spPr>
              <a:xfrm>
                <a:off x="10267318" y="4169002"/>
                <a:ext cx="10583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</a:rPr>
                  <a:t>Título aqui</a:t>
                </a:r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CB362C30-05E8-D7B6-6674-258E4B3D1A6E}"/>
                  </a:ext>
                </a:extLst>
              </p:cNvPr>
              <p:cNvSpPr txBox="1"/>
              <p:nvPr/>
            </p:nvSpPr>
            <p:spPr>
              <a:xfrm>
                <a:off x="10267318" y="4645283"/>
                <a:ext cx="10583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</a:rPr>
                  <a:t>Título aqui</a:t>
                </a:r>
              </a:p>
            </p:txBody>
          </p:sp>
        </p:grp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E81CAB2E-DF8E-7156-F037-B04A7DFD62D5}"/>
              </a:ext>
            </a:extLst>
          </p:cNvPr>
          <p:cNvSpPr/>
          <p:nvPr/>
        </p:nvSpPr>
        <p:spPr>
          <a:xfrm>
            <a:off x="-138896" y="3624085"/>
            <a:ext cx="6771190" cy="3048720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60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76A4B01E-B49A-B97B-7815-4048ED816A88}"/>
              </a:ext>
            </a:extLst>
          </p:cNvPr>
          <p:cNvGrpSpPr/>
          <p:nvPr/>
        </p:nvGrpSpPr>
        <p:grpSpPr>
          <a:xfrm>
            <a:off x="9109303" y="439484"/>
            <a:ext cx="2438400" cy="2439353"/>
            <a:chOff x="988223" y="2803650"/>
            <a:chExt cx="2438400" cy="2439353"/>
          </a:xfrm>
          <a:solidFill>
            <a:schemeClr val="accent5">
              <a:alpha val="10000"/>
            </a:schemeClr>
          </a:solidFill>
        </p:grpSpPr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E86F4610-2518-63EA-87CE-23D026AB0C26}"/>
                </a:ext>
              </a:extLst>
            </p:cNvPr>
            <p:cNvSpPr/>
            <p:nvPr/>
          </p:nvSpPr>
          <p:spPr>
            <a:xfrm>
              <a:off x="988223" y="2804699"/>
              <a:ext cx="1217294" cy="2438208"/>
            </a:xfrm>
            <a:custGeom>
              <a:avLst/>
              <a:gdLst>
                <a:gd name="connsiteX0" fmla="*/ 1217294 w 1217294"/>
                <a:gd name="connsiteY0" fmla="*/ 0 h 2438208"/>
                <a:gd name="connsiteX1" fmla="*/ 1217294 w 1217294"/>
                <a:gd name="connsiteY1" fmla="*/ 520500 h 2438208"/>
                <a:gd name="connsiteX2" fmla="*/ 1078367 w 1217294"/>
                <a:gd name="connsiteY2" fmla="*/ 534505 h 2438208"/>
                <a:gd name="connsiteX3" fmla="*/ 520403 w 1217294"/>
                <a:gd name="connsiteY3" fmla="*/ 1219104 h 2438208"/>
                <a:gd name="connsiteX4" fmla="*/ 1078367 w 1217294"/>
                <a:gd name="connsiteY4" fmla="*/ 1903703 h 2438208"/>
                <a:gd name="connsiteX5" fmla="*/ 1217294 w 1217294"/>
                <a:gd name="connsiteY5" fmla="*/ 1917708 h 2438208"/>
                <a:gd name="connsiteX6" fmla="*/ 1217294 w 1217294"/>
                <a:gd name="connsiteY6" fmla="*/ 2438208 h 2438208"/>
                <a:gd name="connsiteX7" fmla="*/ 1094544 w 1217294"/>
                <a:gd name="connsiteY7" fmla="*/ 2432009 h 2438208"/>
                <a:gd name="connsiteX8" fmla="*/ 0 w 1217294"/>
                <a:gd name="connsiteY8" fmla="*/ 1219104 h 2438208"/>
                <a:gd name="connsiteX9" fmla="*/ 1094544 w 1217294"/>
                <a:gd name="connsiteY9" fmla="*/ 6199 h 2438208"/>
                <a:gd name="connsiteX10" fmla="*/ 1217294 w 1217294"/>
                <a:gd name="connsiteY10" fmla="*/ 0 h 2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94" h="2438208">
                  <a:moveTo>
                    <a:pt x="1217294" y="0"/>
                  </a:moveTo>
                  <a:lnTo>
                    <a:pt x="1217294" y="520500"/>
                  </a:lnTo>
                  <a:lnTo>
                    <a:pt x="1078367" y="534505"/>
                  </a:lnTo>
                  <a:cubicBezTo>
                    <a:pt x="759938" y="599665"/>
                    <a:pt x="520403" y="881412"/>
                    <a:pt x="520403" y="1219104"/>
                  </a:cubicBezTo>
                  <a:cubicBezTo>
                    <a:pt x="520403" y="1556796"/>
                    <a:pt x="759938" y="1838543"/>
                    <a:pt x="1078367" y="1903703"/>
                  </a:cubicBezTo>
                  <a:lnTo>
                    <a:pt x="1217294" y="1917708"/>
                  </a:lnTo>
                  <a:lnTo>
                    <a:pt x="1217294" y="2438208"/>
                  </a:lnTo>
                  <a:lnTo>
                    <a:pt x="1094544" y="2432009"/>
                  </a:lnTo>
                  <a:cubicBezTo>
                    <a:pt x="479754" y="2369574"/>
                    <a:pt x="0" y="1850366"/>
                    <a:pt x="0" y="1219104"/>
                  </a:cubicBezTo>
                  <a:cubicBezTo>
                    <a:pt x="0" y="587842"/>
                    <a:pt x="479754" y="68634"/>
                    <a:pt x="1094544" y="6199"/>
                  </a:cubicBezTo>
                  <a:lnTo>
                    <a:pt x="12172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1AEFA94-3226-9854-5003-55EA25AA3A02}"/>
                </a:ext>
              </a:extLst>
            </p:cNvPr>
            <p:cNvSpPr/>
            <p:nvPr/>
          </p:nvSpPr>
          <p:spPr>
            <a:xfrm rot="16200000">
              <a:off x="2205517" y="2804603"/>
              <a:ext cx="1221106" cy="1219200"/>
            </a:xfrm>
            <a:custGeom>
              <a:avLst/>
              <a:gdLst>
                <a:gd name="connsiteX0" fmla="*/ 1906 w 1221106"/>
                <a:gd name="connsiteY0" fmla="*/ 0 h 1219200"/>
                <a:gd name="connsiteX1" fmla="*/ 1221106 w 1221106"/>
                <a:gd name="connsiteY1" fmla="*/ 1219200 h 1219200"/>
                <a:gd name="connsiteX2" fmla="*/ 700701 w 1221106"/>
                <a:gd name="connsiteY2" fmla="*/ 1219200 h 1219200"/>
                <a:gd name="connsiteX3" fmla="*/ 1905 w 1221106"/>
                <a:gd name="connsiteY3" fmla="*/ 520404 h 1219200"/>
                <a:gd name="connsiteX4" fmla="*/ 0 w 1221106"/>
                <a:gd name="connsiteY4" fmla="*/ 520596 h 1219200"/>
                <a:gd name="connsiteX5" fmla="*/ 0 w 1221106"/>
                <a:gd name="connsiteY5" fmla="*/ 96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106" h="1219200">
                  <a:moveTo>
                    <a:pt x="1906" y="0"/>
                  </a:moveTo>
                  <a:cubicBezTo>
                    <a:pt x="675252" y="0"/>
                    <a:pt x="1221106" y="545854"/>
                    <a:pt x="1221106" y="1219200"/>
                  </a:cubicBezTo>
                  <a:lnTo>
                    <a:pt x="700701" y="1219200"/>
                  </a:lnTo>
                  <a:cubicBezTo>
                    <a:pt x="700701" y="833266"/>
                    <a:pt x="387839" y="520404"/>
                    <a:pt x="1905" y="520404"/>
                  </a:cubicBezTo>
                  <a:lnTo>
                    <a:pt x="0" y="5205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DD4CACB-7424-B1C7-D895-7CF75979ABEC}"/>
                </a:ext>
              </a:extLst>
            </p:cNvPr>
            <p:cNvSpPr/>
            <p:nvPr/>
          </p:nvSpPr>
          <p:spPr>
            <a:xfrm>
              <a:off x="2205517" y="4023803"/>
              <a:ext cx="1221106" cy="1219200"/>
            </a:xfrm>
            <a:custGeom>
              <a:avLst/>
              <a:gdLst>
                <a:gd name="connsiteX0" fmla="*/ 700701 w 1221106"/>
                <a:gd name="connsiteY0" fmla="*/ 0 h 1219200"/>
                <a:gd name="connsiteX1" fmla="*/ 1221106 w 1221106"/>
                <a:gd name="connsiteY1" fmla="*/ 0 h 1219200"/>
                <a:gd name="connsiteX2" fmla="*/ 1906 w 1221106"/>
                <a:gd name="connsiteY2" fmla="*/ 1219200 h 1219200"/>
                <a:gd name="connsiteX3" fmla="*/ 0 w 1221106"/>
                <a:gd name="connsiteY3" fmla="*/ 1219104 h 1219200"/>
                <a:gd name="connsiteX4" fmla="*/ 0 w 1221106"/>
                <a:gd name="connsiteY4" fmla="*/ 698604 h 1219200"/>
                <a:gd name="connsiteX5" fmla="*/ 1905 w 1221106"/>
                <a:gd name="connsiteY5" fmla="*/ 698796 h 1219200"/>
                <a:gd name="connsiteX6" fmla="*/ 700701 w 1221106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6" h="1219200">
                  <a:moveTo>
                    <a:pt x="700701" y="0"/>
                  </a:moveTo>
                  <a:lnTo>
                    <a:pt x="1221106" y="0"/>
                  </a:lnTo>
                  <a:cubicBezTo>
                    <a:pt x="1221106" y="673346"/>
                    <a:pt x="675252" y="1219200"/>
                    <a:pt x="1906" y="1219200"/>
                  </a:cubicBezTo>
                  <a:lnTo>
                    <a:pt x="0" y="1219104"/>
                  </a:lnTo>
                  <a:lnTo>
                    <a:pt x="0" y="698604"/>
                  </a:lnTo>
                  <a:lnTo>
                    <a:pt x="1905" y="698796"/>
                  </a:lnTo>
                  <a:cubicBezTo>
                    <a:pt x="387839" y="698796"/>
                    <a:pt x="700701" y="385934"/>
                    <a:pt x="700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32CAA43-F0A4-4D6B-50C9-95270C33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322" y="365125"/>
            <a:ext cx="5257798" cy="1325563"/>
          </a:xfrm>
        </p:spPr>
        <p:txBody>
          <a:bodyPr/>
          <a:lstStyle/>
          <a:p>
            <a:r>
              <a:rPr lang="pt-BR" dirty="0"/>
              <a:t>Título aqui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68BC0E-866F-5426-88D6-48B5C1C4AC6E}"/>
              </a:ext>
            </a:extLst>
          </p:cNvPr>
          <p:cNvSpPr txBox="1"/>
          <p:nvPr/>
        </p:nvSpPr>
        <p:spPr>
          <a:xfrm>
            <a:off x="6223322" y="528250"/>
            <a:ext cx="1050288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</a:rPr>
              <a:t>SERVIÇO 02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7F6D17-3714-AE12-D6E9-746C8141D0AB}"/>
              </a:ext>
            </a:extLst>
          </p:cNvPr>
          <p:cNvSpPr txBox="1"/>
          <p:nvPr/>
        </p:nvSpPr>
        <p:spPr>
          <a:xfrm>
            <a:off x="6223322" y="1690688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Nunc viverra imperdiet enim. Fusce est. Vivamus a </a:t>
            </a:r>
            <a:r>
              <a:rPr lang="pt-BR" sz="1400" b="1" dirty="0" err="1">
                <a:solidFill>
                  <a:schemeClr val="bg1">
                    <a:lumMod val="85000"/>
                  </a:schemeClr>
                </a:solidFill>
              </a:rPr>
              <a:t>tellus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B76DA2E-F177-1285-4D31-799E6AEB84AF}"/>
              </a:ext>
            </a:extLst>
          </p:cNvPr>
          <p:cNvSpPr/>
          <p:nvPr/>
        </p:nvSpPr>
        <p:spPr>
          <a:xfrm>
            <a:off x="0" y="1"/>
            <a:ext cx="5822066" cy="3171462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t="-15085" r="-6892" b="-157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EAB7ACD-B680-8A74-3295-9E919F00057B}"/>
              </a:ext>
            </a:extLst>
          </p:cNvPr>
          <p:cNvSpPr/>
          <p:nvPr/>
        </p:nvSpPr>
        <p:spPr>
          <a:xfrm>
            <a:off x="6447099" y="3865944"/>
            <a:ext cx="5744902" cy="2992056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rcRect/>
            <a:stretch>
              <a:fillRect l="-2486" t="-35062" r="-6437" b="-43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2007646-9B79-1DC2-4A9B-E6F15130F469}"/>
              </a:ext>
            </a:extLst>
          </p:cNvPr>
          <p:cNvGrpSpPr/>
          <p:nvPr/>
        </p:nvGrpSpPr>
        <p:grpSpPr>
          <a:xfrm>
            <a:off x="543197" y="4026007"/>
            <a:ext cx="5278869" cy="2096363"/>
            <a:chOff x="543197" y="4026007"/>
            <a:chExt cx="5278869" cy="2096363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3B708AC-3A3D-06CA-30E4-8F09A5FFE67B}"/>
                </a:ext>
              </a:extLst>
            </p:cNvPr>
            <p:cNvSpPr/>
            <p:nvPr/>
          </p:nvSpPr>
          <p:spPr>
            <a:xfrm>
              <a:off x="543201" y="4212950"/>
              <a:ext cx="503280" cy="50328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600" dirty="0">
                <a:latin typeface="+mj-lt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8595A6D-8C60-C8A1-87EA-80EFBEA4C98E}"/>
                </a:ext>
              </a:extLst>
            </p:cNvPr>
            <p:cNvSpPr txBox="1"/>
            <p:nvPr/>
          </p:nvSpPr>
          <p:spPr>
            <a:xfrm>
              <a:off x="1111794" y="4026007"/>
              <a:ext cx="471027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b="1" dirty="0">
                  <a:solidFill>
                    <a:schemeClr val="bg1">
                      <a:lumMod val="85000"/>
                    </a:schemeClr>
                  </a:solidFill>
                </a:rPr>
                <a:t>Título aqui</a:t>
              </a:r>
            </a:p>
            <a:p>
              <a:pPr>
                <a:spcAft>
                  <a:spcPts val="600"/>
                </a:spcAft>
              </a:pP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Lorem ipsum dolor sit amet, consectetuer adipiscing elit. Maecenas porttitor congue massa.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76F1036-D8AD-712C-1527-674A9BCD335E}"/>
                </a:ext>
              </a:extLst>
            </p:cNvPr>
            <p:cNvSpPr/>
            <p:nvPr/>
          </p:nvSpPr>
          <p:spPr>
            <a:xfrm>
              <a:off x="543201" y="5432150"/>
              <a:ext cx="503280" cy="50328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600" dirty="0">
                <a:latin typeface="+mj-lt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A9B1728-73AD-E327-F03A-B574990CD120}"/>
                </a:ext>
              </a:extLst>
            </p:cNvPr>
            <p:cNvSpPr txBox="1"/>
            <p:nvPr/>
          </p:nvSpPr>
          <p:spPr>
            <a:xfrm>
              <a:off x="1111794" y="5245207"/>
              <a:ext cx="471027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b="1" dirty="0">
                  <a:solidFill>
                    <a:schemeClr val="bg1">
                      <a:lumMod val="85000"/>
                    </a:schemeClr>
                  </a:solidFill>
                </a:rPr>
                <a:t>Título aqui</a:t>
              </a:r>
            </a:p>
            <a:p>
              <a:pPr>
                <a:spcAft>
                  <a:spcPts val="600"/>
                </a:spcAft>
              </a:pPr>
              <a:r>
                <a:rPr lang="pt-BR" sz="1400" dirty="0">
                  <a:solidFill>
                    <a:schemeClr val="bg1">
                      <a:lumMod val="85000"/>
                    </a:schemeClr>
                  </a:solidFill>
                </a:rPr>
                <a:t>Lorem ipsum dolor sit amet, consectetuer adipiscing elit. Maecenas porttitor congue massa.</a:t>
              </a:r>
            </a:p>
          </p:txBody>
        </p:sp>
        <p:pic>
          <p:nvPicPr>
            <p:cNvPr id="15" name="Gráfico 14" descr="Selo 1 estrutura de tópicos">
              <a:extLst>
                <a:ext uri="{FF2B5EF4-FFF2-40B4-BE49-F238E27FC236}">
                  <a16:creationId xmlns:a16="http://schemas.microsoft.com/office/drawing/2014/main" id="{78E6EA4E-5C41-EB0F-0306-64582BACA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197" y="4212949"/>
              <a:ext cx="503284" cy="503280"/>
            </a:xfrm>
            <a:prstGeom prst="rect">
              <a:avLst/>
            </a:prstGeom>
          </p:spPr>
        </p:pic>
        <p:pic>
          <p:nvPicPr>
            <p:cNvPr id="17" name="Gráfico 16" descr="Crachá estrutura de tópicos">
              <a:extLst>
                <a:ext uri="{FF2B5EF4-FFF2-40B4-BE49-F238E27FC236}">
                  <a16:creationId xmlns:a16="http://schemas.microsoft.com/office/drawing/2014/main" id="{A76722E5-689B-97F0-A05A-7A76D4F37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3197" y="5427286"/>
              <a:ext cx="503284" cy="503280"/>
            </a:xfrm>
            <a:prstGeom prst="rect">
              <a:avLst/>
            </a:prstGeom>
          </p:spPr>
        </p:pic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1ACEE6E0-3F91-A8C5-33E4-A5F96804CAE3}"/>
              </a:ext>
            </a:extLst>
          </p:cNvPr>
          <p:cNvSpPr/>
          <p:nvPr/>
        </p:nvSpPr>
        <p:spPr>
          <a:xfrm>
            <a:off x="-150471" y="-150470"/>
            <a:ext cx="5822066" cy="3171462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A22C24F-26F7-6A1C-713B-165A2C89A490}"/>
              </a:ext>
            </a:extLst>
          </p:cNvPr>
          <p:cNvSpPr/>
          <p:nvPr/>
        </p:nvSpPr>
        <p:spPr>
          <a:xfrm>
            <a:off x="6296626" y="3715470"/>
            <a:ext cx="5744902" cy="2992057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Apresentação000">
      <a:dk1>
        <a:sysClr val="windowText" lastClr="000000"/>
      </a:dk1>
      <a:lt1>
        <a:sysClr val="window" lastClr="FFFFFF"/>
      </a:lt1>
      <a:dk2>
        <a:srgbClr val="44546A"/>
      </a:dk2>
      <a:lt2>
        <a:srgbClr val="FAEDE6"/>
      </a:lt2>
      <a:accent1>
        <a:srgbClr val="19C4B2"/>
      </a:accent1>
      <a:accent2>
        <a:srgbClr val="1459B4"/>
      </a:accent2>
      <a:accent3>
        <a:srgbClr val="ED9C27"/>
      </a:accent3>
      <a:accent4>
        <a:srgbClr val="BE12D6"/>
      </a:accent4>
      <a:accent5>
        <a:srgbClr val="F8F8F8"/>
      </a:accent5>
      <a:accent6>
        <a:srgbClr val="111111"/>
      </a:accent6>
      <a:hlink>
        <a:srgbClr val="0563C1"/>
      </a:hlink>
      <a:folHlink>
        <a:srgbClr val="954F72"/>
      </a:folHlink>
    </a:clrScheme>
    <a:fontScheme name="Apresentação000">
      <a:majorFont>
        <a:latin typeface="Barlow Semi Condensed Black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1183</Words>
  <Application>Microsoft Office PowerPoint</Application>
  <PresentationFormat>Widescreen</PresentationFormat>
  <Paragraphs>212</Paragraphs>
  <Slides>17</Slides>
  <Notes>1</Notes>
  <HiddenSlides>2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Barlow Semi Condensed Black</vt:lpstr>
      <vt:lpstr>Barlow Semi Condensed ExLight</vt:lpstr>
      <vt:lpstr>Calibri</vt:lpstr>
      <vt:lpstr>Century Gothic</vt:lpstr>
      <vt:lpstr>Courier New</vt:lpstr>
      <vt:lpstr>Tema do Office</vt:lpstr>
      <vt:lpstr>Apresentação do PowerPoint</vt:lpstr>
      <vt:lpstr>Cibersegurança</vt:lpstr>
      <vt:lpstr>O que é cibersegurança?</vt:lpstr>
      <vt:lpstr>Para que serve? </vt:lpstr>
      <vt:lpstr>Principais ameaças</vt:lpstr>
      <vt:lpstr>Quais são as vantagens?</vt:lpstr>
      <vt:lpstr>Nossos serviços</vt:lpstr>
      <vt:lpstr>Título aqui</vt:lpstr>
      <vt:lpstr>Título aqui</vt:lpstr>
      <vt:lpstr>O que precisa fazer</vt:lpstr>
      <vt:lpstr>Avaliações </vt:lpstr>
      <vt:lpstr>Nossa empresa</vt:lpstr>
      <vt:lpstr>Por que nós?</vt:lpstr>
      <vt:lpstr>Tabela de preços</vt:lpstr>
      <vt:lpstr>Fale conosco 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Passellis</dc:creator>
  <cp:lastModifiedBy>Pablo Passellis</cp:lastModifiedBy>
  <cp:revision>23</cp:revision>
  <dcterms:created xsi:type="dcterms:W3CDTF">2023-02-14T13:38:22Z</dcterms:created>
  <dcterms:modified xsi:type="dcterms:W3CDTF">2023-04-25T17:59:27Z</dcterms:modified>
</cp:coreProperties>
</file>